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  <p:sldMasterId id="2147483727" r:id="rId4"/>
  </p:sldMasterIdLst>
  <p:notesMasterIdLst>
    <p:notesMasterId r:id="rId25"/>
  </p:notesMasterIdLst>
  <p:sldIdLst>
    <p:sldId id="930" r:id="rId5"/>
    <p:sldId id="931" r:id="rId6"/>
    <p:sldId id="858" r:id="rId7"/>
    <p:sldId id="937" r:id="rId8"/>
    <p:sldId id="924" r:id="rId9"/>
    <p:sldId id="936" r:id="rId10"/>
    <p:sldId id="894" r:id="rId11"/>
    <p:sldId id="895" r:id="rId12"/>
    <p:sldId id="900" r:id="rId13"/>
    <p:sldId id="860" r:id="rId14"/>
    <p:sldId id="867" r:id="rId15"/>
    <p:sldId id="922" r:id="rId16"/>
    <p:sldId id="935" r:id="rId17"/>
    <p:sldId id="872" r:id="rId18"/>
    <p:sldId id="934" r:id="rId19"/>
    <p:sldId id="868" r:id="rId20"/>
    <p:sldId id="879" r:id="rId21"/>
    <p:sldId id="882" r:id="rId22"/>
    <p:sldId id="884" r:id="rId23"/>
    <p:sldId id="933" r:id="rId24"/>
  </p:sldIdLst>
  <p:sldSz cx="9144000" cy="5143500" type="screen16x9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8B2A3"/>
    <a:srgbClr val="98DFBB"/>
    <a:srgbClr val="9AD3E9"/>
    <a:srgbClr val="A4B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4660"/>
  </p:normalViewPr>
  <p:slideViewPr>
    <p:cSldViewPr>
      <p:cViewPr varScale="1">
        <p:scale>
          <a:sx n="95" d="100"/>
          <a:sy n="95" d="100"/>
        </p:scale>
        <p:origin x="786" y="90"/>
      </p:cViewPr>
      <p:guideLst>
        <p:guide orient="horz" pos="1847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6AD0EE-1210-4EB0-BEA1-272B787E56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2C8E3-B784-476F-9359-E26A17C5D40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B3D5107-DFBD-4F8C-9292-E71D40401467}" type="datetimeFigureOut">
              <a:rPr lang="ko-KR" altLang="en-US"/>
              <a:pPr>
                <a:defRPr/>
              </a:pPr>
              <a:t>2025-05-26</a:t>
            </a:fld>
            <a:endParaRPr lang="ko-KR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917F89D-4CB0-4AC2-B1BC-A64CEFDFA5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BC9984A-F6EE-4E7A-89FA-E244225B23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  <a:endParaRPr lang="ko-KR" alt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42B4D-4542-4C05-A074-1DDDFE83E2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92C6B-3A20-44FF-AFD7-18C28DB9F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78123CB-C682-4E20-B549-82A4E4FFCEFC}" type="slidenum">
              <a:rPr lang="ko-KR" altLang="en-US"/>
              <a:pPr>
                <a:defRPr/>
              </a:pPr>
              <a:t>‹№›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123CB-C682-4E20-B549-82A4E4FFCEF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738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123CB-C682-4E20-B549-82A4E4FFCEF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99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>
            <a:extLst>
              <a:ext uri="{FF2B5EF4-FFF2-40B4-BE49-F238E27FC236}">
                <a16:creationId xmlns:a16="http://schemas.microsoft.com/office/drawing/2014/main" id="{672FFEB4-117E-4DC7-B597-D62197260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>
            <a:extLst>
              <a:ext uri="{FF2B5EF4-FFF2-40B4-BE49-F238E27FC236}">
                <a16:creationId xmlns:a16="http://schemas.microsoft.com/office/drawing/2014/main" id="{D9FD0FAE-1F0A-43B4-9FA5-F8BEFEFCE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UA" altLang="ru-RU" dirty="0">
              <a:ea typeface="맑은 고딕" panose="020B0503020000020004" pitchFamily="34" charset="-127"/>
            </a:endParaRPr>
          </a:p>
        </p:txBody>
      </p:sp>
      <p:sp>
        <p:nvSpPr>
          <p:cNvPr id="31748" name="Номер слайда 3">
            <a:extLst>
              <a:ext uri="{FF2B5EF4-FFF2-40B4-BE49-F238E27FC236}">
                <a16:creationId xmlns:a16="http://schemas.microsoft.com/office/drawing/2014/main" id="{30857D47-018A-4160-A0FE-C6847060C2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AF84AB-3C43-49FF-98DC-CB16B4EF4651}" type="slidenum">
              <a:rPr lang="ko-KR" altLang="en-US">
                <a:latin typeface="맑은 고딕" panose="020B0503020000020004" pitchFamily="34" charset="-127"/>
                <a:ea typeface="맑은 고딕" panose="020B0503020000020004" pitchFamily="34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ko-KR" altLang="en-US"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8123CB-C682-4E20-B549-82A4E4FFCEFC}" type="slidenum">
              <a:rPr lang="ko-KR" altLang="en-US" smtClean="0"/>
              <a:pPr>
                <a:defRPr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9715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>
            <a:extLst>
              <a:ext uri="{FF2B5EF4-FFF2-40B4-BE49-F238E27FC236}">
                <a16:creationId xmlns:a16="http://schemas.microsoft.com/office/drawing/2014/main" id="{86E3411A-39A7-4212-9183-1ED5463CA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>
            <a:extLst>
              <a:ext uri="{FF2B5EF4-FFF2-40B4-BE49-F238E27FC236}">
                <a16:creationId xmlns:a16="http://schemas.microsoft.com/office/drawing/2014/main" id="{784DC0E1-5701-4092-BAA5-438E2FBFE1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UA" altLang="ru-RU">
              <a:ea typeface="맑은 고딕" panose="020B0503020000020004" pitchFamily="34" charset="-127"/>
            </a:endParaRPr>
          </a:p>
        </p:txBody>
      </p:sp>
      <p:sp>
        <p:nvSpPr>
          <p:cNvPr id="50180" name="Номер слайда 3">
            <a:extLst>
              <a:ext uri="{FF2B5EF4-FFF2-40B4-BE49-F238E27FC236}">
                <a16:creationId xmlns:a16="http://schemas.microsoft.com/office/drawing/2014/main" id="{0656A777-6E5A-4CA5-A857-BF2F5FCC95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083762-18DC-4E6D-822C-8515006CE9E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497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23928" y="2643759"/>
            <a:ext cx="5220072" cy="10801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23928" y="3723878"/>
            <a:ext cx="5219924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  <a:p>
            <a:pPr lvl="1"/>
            <a:r>
              <a:rPr lang="uk-UA" altLang="ko-KR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2793131237"/>
      </p:ext>
    </p:extLst>
  </p:cSld>
  <p:clrMapOvr>
    <a:masterClrMapping/>
  </p:clrMapOvr>
  <p:transition advClick="0" advTm="115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/>
          </p:nvPr>
        </p:nvSpPr>
        <p:spPr>
          <a:xfrm>
            <a:off x="2771800" y="1404764"/>
            <a:ext cx="6372200" cy="30243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636059645"/>
      </p:ext>
    </p:extLst>
  </p:cSld>
  <p:clrMapOvr>
    <a:masterClrMapping/>
  </p:clrMapOvr>
  <p:transition advClick="0" advTm="115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0" y="0"/>
            <a:ext cx="3059832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/>
          </p:nvPr>
        </p:nvSpPr>
        <p:spPr>
          <a:xfrm>
            <a:off x="6084000" y="2947500"/>
            <a:ext cx="3060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339134807"/>
      </p:ext>
    </p:extLst>
  </p:cSld>
  <p:clrMapOvr>
    <a:masterClrMapping/>
  </p:clrMapOvr>
  <p:transition advClick="0" advTm="115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3528392" y="0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7020272" y="1923678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07957764"/>
      </p:ext>
    </p:extLst>
  </p:cSld>
  <p:clrMapOvr>
    <a:masterClrMapping/>
  </p:clrMapOvr>
  <p:transition advClick="0" advTm="115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/>
          </p:nvPr>
        </p:nvSpPr>
        <p:spPr>
          <a:xfrm>
            <a:off x="717858" y="1275606"/>
            <a:ext cx="2448545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/>
          </p:nvPr>
        </p:nvSpPr>
        <p:spPr>
          <a:xfrm>
            <a:off x="3339542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/>
          </p:nvPr>
        </p:nvSpPr>
        <p:spPr>
          <a:xfrm>
            <a:off x="5960954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402293378"/>
      </p:ext>
    </p:extLst>
  </p:cSld>
  <p:clrMapOvr>
    <a:masterClrMapping/>
  </p:clrMapOvr>
  <p:transition advClick="0" advTm="115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Fullppt\005-PNG이미지\모니터.png">
            <a:extLst>
              <a:ext uri="{FF2B5EF4-FFF2-40B4-BE49-F238E27FC236}">
                <a16:creationId xmlns:a16="http://schemas.microsoft.com/office/drawing/2014/main" id="{6EC64650-FC18-4128-80D9-F00B585095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276350"/>
            <a:ext cx="29225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Fullppt\005-PNG이미지\모니터.png">
            <a:extLst>
              <a:ext uri="{FF2B5EF4-FFF2-40B4-BE49-F238E27FC236}">
                <a16:creationId xmlns:a16="http://schemas.microsoft.com/office/drawing/2014/main" id="{7277331E-9C21-4FA4-BF95-157695288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1276350"/>
            <a:ext cx="29241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582656" y="1374406"/>
            <a:ext cx="2700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4820964" y="1374406"/>
            <a:ext cx="2736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807050783"/>
      </p:ext>
    </p:extLst>
  </p:cSld>
  <p:clrMapOvr>
    <a:masterClrMapping/>
  </p:clrMapOvr>
  <p:transition advClick="0" advTm="115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nut 3">
            <a:extLst>
              <a:ext uri="{FF2B5EF4-FFF2-40B4-BE49-F238E27FC236}">
                <a16:creationId xmlns:a16="http://schemas.microsoft.com/office/drawing/2014/main" id="{BE7C7E44-B908-4FA8-9F3F-CFB4C3A2374A}"/>
              </a:ext>
            </a:extLst>
          </p:cNvPr>
          <p:cNvSpPr/>
          <p:nvPr userDrawn="1"/>
        </p:nvSpPr>
        <p:spPr>
          <a:xfrm>
            <a:off x="2846388" y="1179513"/>
            <a:ext cx="3402012" cy="3402012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7" name="Picture 2" descr="D:\Fullppt\PNG이미지\핸드폰2.png">
            <a:extLst>
              <a:ext uri="{FF2B5EF4-FFF2-40B4-BE49-F238E27FC236}">
                <a16:creationId xmlns:a16="http://schemas.microsoft.com/office/drawing/2014/main" id="{6D22E8E9-FBF5-427D-8DD4-BDA37841D3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0"/>
            <a:ext cx="3373437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3566328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215729622"/>
      </p:ext>
    </p:extLst>
  </p:cSld>
  <p:clrMapOvr>
    <a:masterClrMapping/>
  </p:clrMapOvr>
  <p:transition advClick="0" advTm="115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02-KIMS BUSINESS\007-02-Googleslidesppt\02-GSppt-Contents-Kim\20170215\03-abs\item01-png.png">
            <a:extLst>
              <a:ext uri="{FF2B5EF4-FFF2-40B4-BE49-F238E27FC236}">
                <a16:creationId xmlns:a16="http://schemas.microsoft.com/office/drawing/2014/main" id="{05A4E716-C9D0-45DD-849A-996CC4C0F1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651250"/>
            <a:ext cx="101282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002-KIMS BUSINESS\007-02-Googleslidesppt\02-GSppt-Contents-Kim\20170215\03-abs\item01-png.png">
            <a:extLst>
              <a:ext uri="{FF2B5EF4-FFF2-40B4-BE49-F238E27FC236}">
                <a16:creationId xmlns:a16="http://schemas.microsoft.com/office/drawing/2014/main" id="{113A8B31-76B9-43B3-A9A7-98A0E127E6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50913"/>
            <a:ext cx="6477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002-KIMS BUSINESS\007-02-Googleslidesppt\02-GSppt-Contents-Kim\20170215\03-abs\item01-png.png">
            <a:extLst>
              <a:ext uri="{FF2B5EF4-FFF2-40B4-BE49-F238E27FC236}">
                <a16:creationId xmlns:a16="http://schemas.microsoft.com/office/drawing/2014/main" id="{53D76522-0C79-4717-876D-ACFB9E36DB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9100"/>
            <a:ext cx="44291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:\002-KIMS BUSINESS\007-02-Googleslidesppt\02-GSppt-Contents-Kim\20170215\03-abs\item01-png.png">
            <a:extLst>
              <a:ext uri="{FF2B5EF4-FFF2-40B4-BE49-F238E27FC236}">
                <a16:creationId xmlns:a16="http://schemas.microsoft.com/office/drawing/2014/main" id="{478B2D84-5087-4CFD-9DDD-C9B86E10F1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779588"/>
            <a:ext cx="358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00B5E757-E567-46FF-94E2-0F962310839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6013" y="1276350"/>
            <a:ext cx="2586037" cy="2590800"/>
            <a:chOff x="1115616" y="1275607"/>
            <a:chExt cx="2585656" cy="2592286"/>
          </a:xfrm>
        </p:grpSpPr>
        <p:pic>
          <p:nvPicPr>
            <p:cNvPr id="9" name="Picture 2" descr="E:\002-KIMS BUSINESS\007-02-Googleslidesppt\02-GSppt-Contents-Kim\20170215\03-abs\item01-png.png">
              <a:extLst>
                <a:ext uri="{FF2B5EF4-FFF2-40B4-BE49-F238E27FC236}">
                  <a16:creationId xmlns:a16="http://schemas.microsoft.com/office/drawing/2014/main" id="{D657D358-BA9C-479F-8081-87D1443DBD8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">
              <a:extLst>
                <a:ext uri="{FF2B5EF4-FFF2-40B4-BE49-F238E27FC236}">
                  <a16:creationId xmlns:a16="http://schemas.microsoft.com/office/drawing/2014/main" id="{4A7F9313-73CA-4A91-9788-478A7A985E60}"/>
                </a:ext>
              </a:extLst>
            </p:cNvPr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pic>
        <p:nvPicPr>
          <p:cNvPr id="13" name="Picture 3" descr="E:\002-KIMS BUSINESS\007-02-Googleslidesppt\02-GSppt-Contents-Kim\20170215\03-abs\item02-png.png">
            <a:extLst>
              <a:ext uri="{FF2B5EF4-FFF2-40B4-BE49-F238E27FC236}">
                <a16:creationId xmlns:a16="http://schemas.microsoft.com/office/drawing/2014/main" id="{45BD19B0-2EB6-453D-A8BA-0B5973300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578225"/>
            <a:ext cx="147637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E:\002-KIMS BUSINESS\007-02-Googleslidesppt\02-GSppt-Contents-Kim\20170215\03-abs\item02-png.png">
            <a:extLst>
              <a:ext uri="{FF2B5EF4-FFF2-40B4-BE49-F238E27FC236}">
                <a16:creationId xmlns:a16="http://schemas.microsoft.com/office/drawing/2014/main" id="{E09B3F72-9C5B-47A9-A8E4-7B9154EC2F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-17463"/>
            <a:ext cx="94932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213800" y="2230378"/>
            <a:ext cx="4930200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213800" y="2703954"/>
            <a:ext cx="49302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556369104"/>
      </p:ext>
    </p:extLst>
  </p:cSld>
  <p:clrMapOvr>
    <a:masterClrMapping/>
  </p:clrMapOvr>
  <p:transition advClick="0" advTm="115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23928" y="2643759"/>
            <a:ext cx="5220072" cy="10801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23928" y="3723878"/>
            <a:ext cx="5219924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  <a:p>
            <a:pPr lvl="1"/>
            <a:r>
              <a:rPr lang="uk-UA" altLang="ko-KR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692519776"/>
      </p:ext>
    </p:extLst>
  </p:cSld>
  <p:clrMapOvr>
    <a:masterClrMapping/>
  </p:clrMapOvr>
  <p:transition advClick="0" advTm="115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DA1A8DE4-0EB9-44B2-9DC9-2598CA15FF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2873375" y="155575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FAEC7F51-963D-435C-B2F5-CE9EC5C71F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3005138" y="3443287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2B1BA962-9AEB-4E92-84CB-6444793E08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1967707" y="2191543"/>
            <a:ext cx="15875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599EC402-3D05-4D68-84FB-C1CC765471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109788" y="804862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5F6EC706-AE6E-4687-AB4F-FCC00B1D9C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3933826" y="142875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3DC5B920-A2CF-4037-B394-0EC6716BD2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5618163" y="2384425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BC381DC7-7862-4D11-A07B-E9E761CFD7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5462588" y="736600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53B83035-3C41-4B65-9BAB-CC4667999B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4787900" y="3370263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79866E12-4709-4577-B759-39DC594625E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54250" y="247650"/>
            <a:ext cx="4635500" cy="4648200"/>
            <a:chOff x="1115616" y="1275607"/>
            <a:chExt cx="2585656" cy="2592286"/>
          </a:xfrm>
        </p:grpSpPr>
        <p:pic>
          <p:nvPicPr>
            <p:cNvPr id="15" name="Picture 2" descr="E:\002-KIMS BUSINESS\007-02-Googleslidesppt\02-GSppt-Contents-Kim\20170215\03-abs\item01-png.png">
              <a:extLst>
                <a:ext uri="{FF2B5EF4-FFF2-40B4-BE49-F238E27FC236}">
                  <a16:creationId xmlns:a16="http://schemas.microsoft.com/office/drawing/2014/main" id="{B844CC7A-2771-464B-8E2B-0F77C815977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C550A314-54C6-4A25-94DF-F5FDDC9AA361}"/>
                </a:ext>
              </a:extLst>
            </p:cNvPr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7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FE0C73F5-D4C8-426C-A284-3AC7DA98AF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E:\002-KIMS BUSINESS\007-02-Googleslidesppt\02-GSppt-Contents-Kim\20170215\03-abs\item02-png.png">
            <a:extLst>
              <a:ext uri="{FF2B5EF4-FFF2-40B4-BE49-F238E27FC236}">
                <a16:creationId xmlns:a16="http://schemas.microsoft.com/office/drawing/2014/main" id="{B5576223-AE23-4037-8907-3A30AF1DA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624263"/>
            <a:ext cx="14065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03848" y="2101602"/>
            <a:ext cx="2736303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203700" y="2677666"/>
            <a:ext cx="2736303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  <a:p>
            <a:pPr lvl="1"/>
            <a:r>
              <a:rPr lang="uk-UA" altLang="ko-KR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4049687976"/>
      </p:ext>
    </p:extLst>
  </p:cSld>
  <p:clrMapOvr>
    <a:masterClrMapping/>
  </p:clrMapOvr>
  <p:transition advClick="0" advTm="115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783943"/>
      </p:ext>
    </p:extLst>
  </p:cSld>
  <p:clrMapOvr>
    <a:masterClrMapping/>
  </p:clrMapOvr>
  <p:transition advClick="0" advTm="115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DA1A8DE4-0EB9-44B2-9DC9-2598CA15FF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2873375" y="155575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FAEC7F51-963D-435C-B2F5-CE9EC5C71F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3005138" y="3443287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2B1BA962-9AEB-4E92-84CB-6444793E08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1967707" y="2191543"/>
            <a:ext cx="15875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599EC402-3D05-4D68-84FB-C1CC765471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109788" y="804862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5F6EC706-AE6E-4687-AB4F-FCC00B1D9C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3933826" y="142875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3DC5B920-A2CF-4037-B394-0EC6716BD2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5618163" y="2384425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BC381DC7-7862-4D11-A07B-E9E761CFD7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5462588" y="736600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53B83035-3C41-4B65-9BAB-CC4667999B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4787900" y="3370263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79866E12-4709-4577-B759-39DC594625E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54250" y="247650"/>
            <a:ext cx="4635500" cy="4648200"/>
            <a:chOff x="1115616" y="1275607"/>
            <a:chExt cx="2585656" cy="2592286"/>
          </a:xfrm>
        </p:grpSpPr>
        <p:pic>
          <p:nvPicPr>
            <p:cNvPr id="15" name="Picture 2" descr="E:\002-KIMS BUSINESS\007-02-Googleslidesppt\02-GSppt-Contents-Kim\20170215\03-abs\item01-png.png">
              <a:extLst>
                <a:ext uri="{FF2B5EF4-FFF2-40B4-BE49-F238E27FC236}">
                  <a16:creationId xmlns:a16="http://schemas.microsoft.com/office/drawing/2014/main" id="{B844CC7A-2771-464B-8E2B-0F77C815977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C550A314-54C6-4A25-94DF-F5FDDC9AA361}"/>
                </a:ext>
              </a:extLst>
            </p:cNvPr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pic>
        <p:nvPicPr>
          <p:cNvPr id="17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FE0C73F5-D4C8-426C-A284-3AC7DA98AF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1587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E:\002-KIMS BUSINESS\007-02-Googleslidesppt\02-GSppt-Contents-Kim\20170215\03-abs\item02-png.png">
            <a:extLst>
              <a:ext uri="{FF2B5EF4-FFF2-40B4-BE49-F238E27FC236}">
                <a16:creationId xmlns:a16="http://schemas.microsoft.com/office/drawing/2014/main" id="{B5576223-AE23-4037-8907-3A30AF1DA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624263"/>
            <a:ext cx="14065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03848" y="2101602"/>
            <a:ext cx="2736303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203700" y="2677666"/>
            <a:ext cx="2736303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  <a:p>
            <a:pPr lvl="1"/>
            <a:r>
              <a:rPr lang="uk-UA" altLang="ko-KR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715436844"/>
      </p:ext>
    </p:extLst>
  </p:cSld>
  <p:clrMapOvr>
    <a:masterClrMapping/>
  </p:clrMapOvr>
  <p:transition advClick="0" advTm="115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452116"/>
      </p:ext>
    </p:extLst>
  </p:cSld>
  <p:clrMapOvr>
    <a:masterClrMapping/>
  </p:clrMapOvr>
  <p:transition advClick="0" advTm="115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2645"/>
      </p:ext>
    </p:extLst>
  </p:cSld>
  <p:clrMapOvr>
    <a:masterClrMapping/>
  </p:clrMapOvr>
  <p:transition advClick="0" advTm="115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03386"/>
      </p:ext>
    </p:extLst>
  </p:cSld>
  <p:clrMapOvr>
    <a:masterClrMapping/>
  </p:clrMapOvr>
  <p:transition advClick="0" advTm="115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4B6C89-E14E-4E9D-8D70-EAF7701FC6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843213" y="377825"/>
            <a:ext cx="3457575" cy="3463925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>
              <a:extLst>
                <a:ext uri="{FF2B5EF4-FFF2-40B4-BE49-F238E27FC236}">
                  <a16:creationId xmlns:a16="http://schemas.microsoft.com/office/drawing/2014/main" id="{A139649E-ABEC-40F9-95E4-A61F6C90D73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7970C33-8D26-420D-8A33-580F13E1692E}"/>
                </a:ext>
              </a:extLst>
            </p:cNvPr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829098" y="3829794"/>
            <a:ext cx="345638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828950" y="4443958"/>
            <a:ext cx="345638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11245880"/>
      </p:ext>
    </p:extLst>
  </p:cSld>
  <p:clrMapOvr>
    <a:masterClrMapping/>
  </p:clrMapOvr>
  <p:transition advClick="0" advTm="115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860963292"/>
      </p:ext>
    </p:extLst>
  </p:cSld>
  <p:clrMapOvr>
    <a:masterClrMapping/>
  </p:clrMapOvr>
  <p:transition advClick="0" advTm="115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688898400"/>
      </p:ext>
    </p:extLst>
  </p:cSld>
  <p:clrMapOvr>
    <a:masterClrMapping/>
  </p:clrMapOvr>
  <p:transition advClick="0" advTm="115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ck Arc 1">
            <a:extLst>
              <a:ext uri="{FF2B5EF4-FFF2-40B4-BE49-F238E27FC236}">
                <a16:creationId xmlns:a16="http://schemas.microsoft.com/office/drawing/2014/main" id="{39726879-BC43-45AB-B835-03C6FE631827}"/>
              </a:ext>
            </a:extLst>
          </p:cNvPr>
          <p:cNvSpPr/>
          <p:nvPr userDrawn="1"/>
        </p:nvSpPr>
        <p:spPr>
          <a:xfrm>
            <a:off x="684213" y="1419225"/>
            <a:ext cx="1798637" cy="1800225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Block Arc 11">
            <a:extLst>
              <a:ext uri="{FF2B5EF4-FFF2-40B4-BE49-F238E27FC236}">
                <a16:creationId xmlns:a16="http://schemas.microsoft.com/office/drawing/2014/main" id="{DE5B29D9-0AC9-4AAC-AF65-CB8F02F953F2}"/>
              </a:ext>
            </a:extLst>
          </p:cNvPr>
          <p:cNvSpPr/>
          <p:nvPr userDrawn="1"/>
        </p:nvSpPr>
        <p:spPr>
          <a:xfrm>
            <a:off x="2671763" y="1419225"/>
            <a:ext cx="1800225" cy="1800225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Block Arc 12">
            <a:extLst>
              <a:ext uri="{FF2B5EF4-FFF2-40B4-BE49-F238E27FC236}">
                <a16:creationId xmlns:a16="http://schemas.microsoft.com/office/drawing/2014/main" id="{055C46A9-A7FB-4216-A262-28536037B4BF}"/>
              </a:ext>
            </a:extLst>
          </p:cNvPr>
          <p:cNvSpPr/>
          <p:nvPr userDrawn="1"/>
        </p:nvSpPr>
        <p:spPr>
          <a:xfrm>
            <a:off x="4659313" y="1419225"/>
            <a:ext cx="1800225" cy="1800225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Block Arc 13">
            <a:extLst>
              <a:ext uri="{FF2B5EF4-FFF2-40B4-BE49-F238E27FC236}">
                <a16:creationId xmlns:a16="http://schemas.microsoft.com/office/drawing/2014/main" id="{751C69A2-3653-4274-805D-6B60E800E747}"/>
              </a:ext>
            </a:extLst>
          </p:cNvPr>
          <p:cNvSpPr/>
          <p:nvPr userDrawn="1"/>
        </p:nvSpPr>
        <p:spPr>
          <a:xfrm>
            <a:off x="6646863" y="1419225"/>
            <a:ext cx="1800225" cy="1800225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863568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2842131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834733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6827011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altLang="ko-KR" noProof="0"/>
              <a:t>Клацніть піктограму, щоб додати зображення</a:t>
            </a:r>
            <a:endParaRPr lang="ko-KR" altLang="en-US" noProof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1607127807"/>
      </p:ext>
    </p:extLst>
  </p:cSld>
  <p:clrMapOvr>
    <a:masterClrMapping/>
  </p:clrMapOvr>
  <p:transition advClick="0" advTm="115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E6E21909-2661-49EB-92CC-39F0C26EB09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54013" y="1131888"/>
            <a:ext cx="2849562" cy="3649662"/>
            <a:chOff x="354008" y="1131589"/>
            <a:chExt cx="2849840" cy="3649171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516D1377-3B7E-457E-A346-DEA36A9883DE}"/>
                </a:ext>
              </a:extLst>
            </p:cNvPr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61EE516C-3E45-4A5B-AE27-F2E2D75E9D2B}"/>
                </a:ext>
              </a:extLst>
            </p:cNvPr>
            <p:cNvSpPr/>
            <p:nvPr/>
          </p:nvSpPr>
          <p:spPr>
            <a:xfrm>
              <a:off x="531825" y="1347460"/>
              <a:ext cx="107961" cy="324123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" name="Half Frame 11">
              <a:extLst>
                <a:ext uri="{FF2B5EF4-FFF2-40B4-BE49-F238E27FC236}">
                  <a16:creationId xmlns:a16="http://schemas.microsoft.com/office/drawing/2014/main" id="{E4D27949-DDE8-44A4-8E12-EDB7492930BB}"/>
                </a:ext>
              </a:extLst>
            </p:cNvPr>
            <p:cNvSpPr/>
            <p:nvPr/>
          </p:nvSpPr>
          <p:spPr>
            <a:xfrm rot="5400000">
              <a:off x="2591866" y="1238672"/>
              <a:ext cx="503170" cy="501699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uk-UA" altLang="ko-KR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491333975"/>
      </p:ext>
    </p:extLst>
  </p:cSld>
  <p:clrMapOvr>
    <a:masterClrMapping/>
  </p:clrMapOvr>
  <p:transition advClick="0" advTm="115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2" r:id="rId3"/>
  </p:sldLayoutIdLst>
  <p:transition advClick="0" advTm="11500"/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ransition advClick="0" advTm="11500"/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ransition advClick="0" advTm="11500"/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64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transition advClick="0" advTm="11500"/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eg"/><Relationship Id="rId5" Type="http://schemas.microsoft.com/office/2007/relationships/hdphoto" Target="../media/hdphoto3.wdp"/><Relationship Id="rId4" Type="http://schemas.openxmlformats.org/officeDocument/2006/relationships/image" Target="../media/image88.png"/><Relationship Id="rId9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sv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5.jp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3D7C45-FB18-47B2-9AA1-9CCCC5925AC1}"/>
              </a:ext>
            </a:extLst>
          </p:cNvPr>
          <p:cNvSpPr/>
          <p:nvPr/>
        </p:nvSpPr>
        <p:spPr>
          <a:xfrm>
            <a:off x="0" y="1588"/>
            <a:ext cx="9142413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04818-8C96-485B-A78B-838188692A0A}"/>
              </a:ext>
            </a:extLst>
          </p:cNvPr>
          <p:cNvSpPr/>
          <p:nvPr/>
        </p:nvSpPr>
        <p:spPr>
          <a:xfrm>
            <a:off x="6767" y="3564314"/>
            <a:ext cx="9144000" cy="1157287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C1405-C654-4C25-A7AA-BDA6D30891BD}"/>
              </a:ext>
            </a:extLst>
          </p:cNvPr>
          <p:cNvSpPr txBox="1"/>
          <p:nvPr/>
        </p:nvSpPr>
        <p:spPr>
          <a:xfrm>
            <a:off x="239024" y="3510415"/>
            <a:ext cx="869316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05.06.2025  ЗВІТУВАННЯ КЕРІВНИКА ЗАКЛАДУ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EA59E-8A53-4F9A-B733-3105712D9D96}"/>
              </a:ext>
            </a:extLst>
          </p:cNvPr>
          <p:cNvSpPr txBox="1"/>
          <p:nvPr/>
        </p:nvSpPr>
        <p:spPr>
          <a:xfrm>
            <a:off x="395535" y="4085251"/>
            <a:ext cx="8417421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ЦИГАНОВА Г.В. -ДИРЕКТОРА ЗАПОРІЗЬКОЇ ГІМНАЗІЇ №63  ЗАПОРІЗЬКОЇ МІСЬКОЇ   РАДИ</a:t>
            </a:r>
            <a:endParaRPr kumimoji="0" lang="ko-KR" altLang="en-US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021987-2F56-44A8-AF63-E5A5B751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1288"/>
            <a:ext cx="1905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FACAD16-EAC5-49F1-83AC-14A3DB6A1183}"/>
              </a:ext>
            </a:extLst>
          </p:cNvPr>
          <p:cNvSpPr/>
          <p:nvPr/>
        </p:nvSpPr>
        <p:spPr>
          <a:xfrm>
            <a:off x="7208083" y="2992498"/>
            <a:ext cx="1951038" cy="457200"/>
          </a:xfrm>
          <a:prstGeom prst="rect">
            <a:avLst/>
          </a:prstGeom>
          <a:solidFill>
            <a:schemeClr val="accent1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B4A4A6C-BAB7-4659-B1CE-D28611D5609C}"/>
              </a:ext>
            </a:extLst>
          </p:cNvPr>
          <p:cNvSpPr txBox="1">
            <a:spLocks/>
          </p:cNvSpPr>
          <p:nvPr/>
        </p:nvSpPr>
        <p:spPr>
          <a:xfrm>
            <a:off x="7036592" y="3027363"/>
            <a:ext cx="2122529" cy="457644"/>
          </a:xfrm>
          <a:prstGeom prst="rect">
            <a:avLst/>
          </a:prstGeom>
          <a:noFill/>
          <a:ln>
            <a:noFill/>
          </a:ln>
        </p:spPr>
        <p:txBody>
          <a:bodyPr lIns="205740" tIns="34290" rIns="0" bIns="3429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 w="0">
                  <a:solidFill>
                    <a:srgbClr val="FFFF99"/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ЗГ №63 ЗМР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FFFF99"/>
                </a:solidFill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77435C-8544-43D2-9D1D-6E1F7832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0" y="4433968"/>
            <a:ext cx="699542" cy="6995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BF8FB-25D1-48FE-A254-CCE08238F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2871" y="4442370"/>
            <a:ext cx="699542" cy="6995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t="27550" b="28439"/>
          <a:stretch/>
        </p:blipFill>
        <p:spPr>
          <a:xfrm>
            <a:off x="7245013" y="2101652"/>
            <a:ext cx="1872208" cy="8239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997" y="4193585"/>
            <a:ext cx="608528" cy="214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508693" y="4204121"/>
            <a:ext cx="608528" cy="214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endParaRPr lang="ru-RU" sz="7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8200637"/>
      </p:ext>
    </p:extLst>
  </p:cSld>
  <p:clrMapOvr>
    <a:masterClrMapping/>
  </p:clrMapOvr>
  <p:transition advClick="0" advTm="9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/>
      <p:bldP spid="11" grpId="0"/>
      <p:bldP spid="20" grpId="0" animBg="1"/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63123CF-1127-4231-9ACE-1604683E5203}"/>
              </a:ext>
            </a:extLst>
          </p:cNvPr>
          <p:cNvSpPr/>
          <p:nvPr/>
        </p:nvSpPr>
        <p:spPr>
          <a:xfrm>
            <a:off x="-101460" y="-140640"/>
            <a:ext cx="9346920" cy="53109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C92138-3BFD-4825-A2CE-165B229BD78B}"/>
              </a:ext>
            </a:extLst>
          </p:cNvPr>
          <p:cNvSpPr/>
          <p:nvPr/>
        </p:nvSpPr>
        <p:spPr>
          <a:xfrm>
            <a:off x="5684145" y="3084171"/>
            <a:ext cx="3549007" cy="211665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23BAFFD1-BB9B-49DE-B5D0-6AD06478805B}"/>
              </a:ext>
            </a:extLst>
          </p:cNvPr>
          <p:cNvCxnSpPr/>
          <p:nvPr/>
        </p:nvCxnSpPr>
        <p:spPr>
          <a:xfrm rot="10800000">
            <a:off x="6805093" y="3524344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B029E3AB-94EE-4A57-85C3-0DF40B81AFD1}"/>
              </a:ext>
            </a:extLst>
          </p:cNvPr>
          <p:cNvCxnSpPr/>
          <p:nvPr/>
        </p:nvCxnSpPr>
        <p:spPr>
          <a:xfrm rot="10800000">
            <a:off x="8031602" y="3524344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149CE61-527C-4F4D-B3AB-D421771388DC}"/>
              </a:ext>
            </a:extLst>
          </p:cNvPr>
          <p:cNvCxnSpPr/>
          <p:nvPr/>
        </p:nvCxnSpPr>
        <p:spPr>
          <a:xfrm>
            <a:off x="5669927" y="3806740"/>
            <a:ext cx="354900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0B5E1C2-8A58-48EA-A2E2-2964083B623C}"/>
              </a:ext>
            </a:extLst>
          </p:cNvPr>
          <p:cNvSpPr txBox="1"/>
          <p:nvPr/>
        </p:nvSpPr>
        <p:spPr>
          <a:xfrm>
            <a:off x="5996725" y="3843937"/>
            <a:ext cx="3151585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СУЧАСНЕ КОМП’ЮТЕРНЕ ОБЛАДНАННЯ та ДІДЖИТАЛІЗАЦІЯ ОСВІТНЬОГО ПРОЦЕСУ В ЗАПОРІЗЬКІЙ ГІМНАЗІЇ №63 </a:t>
            </a:r>
          </a:p>
        </p:txBody>
      </p:sp>
      <p:sp>
        <p:nvSpPr>
          <p:cNvPr id="68" name="Rectangle 18">
            <a:extLst>
              <a:ext uri="{FF2B5EF4-FFF2-40B4-BE49-F238E27FC236}">
                <a16:creationId xmlns:a16="http://schemas.microsoft.com/office/drawing/2014/main" id="{452A5BE4-91B9-4E73-A1C5-5ACDB9A6E17C}"/>
              </a:ext>
            </a:extLst>
          </p:cNvPr>
          <p:cNvSpPr>
            <a:spLocks noChangeAspect="1"/>
          </p:cNvSpPr>
          <p:nvPr/>
        </p:nvSpPr>
        <p:spPr>
          <a:xfrm>
            <a:off x="6147012" y="3156259"/>
            <a:ext cx="604470" cy="58677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69" name="Trapezoid 13">
            <a:extLst>
              <a:ext uri="{FF2B5EF4-FFF2-40B4-BE49-F238E27FC236}">
                <a16:creationId xmlns:a16="http://schemas.microsoft.com/office/drawing/2014/main" id="{FBC2BAB9-7949-4135-B6BF-8E55D19B67B6}"/>
              </a:ext>
            </a:extLst>
          </p:cNvPr>
          <p:cNvSpPr>
            <a:spLocks noChangeAspect="1"/>
          </p:cNvSpPr>
          <p:nvPr/>
        </p:nvSpPr>
        <p:spPr>
          <a:xfrm>
            <a:off x="8634852" y="3189559"/>
            <a:ext cx="515937" cy="53181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id="{6D798757-EB17-4A66-9EE7-EAE7C4FA2D9D}"/>
              </a:ext>
            </a:extLst>
          </p:cNvPr>
          <p:cNvSpPr>
            <a:spLocks noChangeAspect="1"/>
          </p:cNvSpPr>
          <p:nvPr/>
        </p:nvSpPr>
        <p:spPr>
          <a:xfrm>
            <a:off x="7408343" y="3156259"/>
            <a:ext cx="593725" cy="611187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16" name="Oval 4"/>
          <p:cNvSpPr/>
          <p:nvPr/>
        </p:nvSpPr>
        <p:spPr>
          <a:xfrm>
            <a:off x="2838113" y="919299"/>
            <a:ext cx="485364" cy="48536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Oval 5"/>
          <p:cNvSpPr/>
          <p:nvPr/>
        </p:nvSpPr>
        <p:spPr>
          <a:xfrm>
            <a:off x="2847412" y="183027"/>
            <a:ext cx="485364" cy="48536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val 8"/>
          <p:cNvSpPr/>
          <p:nvPr/>
        </p:nvSpPr>
        <p:spPr>
          <a:xfrm>
            <a:off x="2831742" y="1761890"/>
            <a:ext cx="485364" cy="48536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Oval 10"/>
          <p:cNvSpPr/>
          <p:nvPr/>
        </p:nvSpPr>
        <p:spPr>
          <a:xfrm>
            <a:off x="5495203" y="301485"/>
            <a:ext cx="485364" cy="48536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2816432" y="2471056"/>
            <a:ext cx="485364" cy="48536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val 14"/>
          <p:cNvSpPr/>
          <p:nvPr/>
        </p:nvSpPr>
        <p:spPr>
          <a:xfrm>
            <a:off x="5495203" y="1164836"/>
            <a:ext cx="485364" cy="48536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9327" y="2514848"/>
            <a:ext cx="133237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ІНТЕРАКТИВНІ ПАНЕЛІ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7388" y="850141"/>
            <a:ext cx="1990505" cy="969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ВИСОКОШВИДКІСНИЙ ІНТЕРНЕТ ТА </a:t>
            </a:r>
            <a:r>
              <a:rPr lang="en-US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WIFI</a:t>
            </a:r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в </a:t>
            </a:r>
            <a:r>
              <a:rPr lang="uk-UA" altLang="ko-KR" sz="11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тому числі –в укритті закладу; покриття 1-4 поверхи закладу </a:t>
            </a:r>
            <a:endParaRPr lang="ko-KR" altLang="en-US" sz="11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3680" y="180647"/>
            <a:ext cx="17506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НОУТБУКІВ, ПЛАНШЕТІВ </a:t>
            </a:r>
          </a:p>
          <a:p>
            <a:pPr algn="r"/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 КОМП’ЮТЕРІВ</a:t>
            </a:r>
            <a:endParaRPr lang="ko-KR" altLang="en-US" sz="1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2428" y="937030"/>
            <a:ext cx="110880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МФУ </a:t>
            </a:r>
          </a:p>
          <a:p>
            <a:pPr algn="r"/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 ПРИНТЕРІВ</a:t>
            </a:r>
            <a:endParaRPr lang="ko-KR" altLang="en-US" sz="1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24618" y="1811140"/>
            <a:ext cx="147406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ПЛАЗМЕНИХ </a:t>
            </a:r>
          </a:p>
          <a:p>
            <a:pPr algn="r"/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ТЕЛЕВІЗОРІВ</a:t>
            </a:r>
            <a:endParaRPr lang="ko-KR" altLang="en-US" sz="1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18">
            <a:extLst>
              <a:ext uri="{FF2B5EF4-FFF2-40B4-BE49-F238E27FC236}">
                <a16:creationId xmlns:a16="http://schemas.microsoft.com/office/drawing/2014/main" id="{0B70B180-DE8F-408F-BC5D-224A19CD5960}"/>
              </a:ext>
            </a:extLst>
          </p:cNvPr>
          <p:cNvSpPr/>
          <p:nvPr/>
        </p:nvSpPr>
        <p:spPr>
          <a:xfrm>
            <a:off x="2929730" y="1880506"/>
            <a:ext cx="282774" cy="24813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3A72821D-D2CB-4EF2-B357-212B3610405D}"/>
              </a:ext>
            </a:extLst>
          </p:cNvPr>
          <p:cNvSpPr/>
          <p:nvPr/>
        </p:nvSpPr>
        <p:spPr>
          <a:xfrm>
            <a:off x="2906654" y="987263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Parallelogram 30">
            <a:extLst>
              <a:ext uri="{FF2B5EF4-FFF2-40B4-BE49-F238E27FC236}">
                <a16:creationId xmlns:a16="http://schemas.microsoft.com/office/drawing/2014/main" id="{657689D5-6DC3-4126-B455-1842C9D6BA78}"/>
              </a:ext>
            </a:extLst>
          </p:cNvPr>
          <p:cNvSpPr/>
          <p:nvPr/>
        </p:nvSpPr>
        <p:spPr>
          <a:xfrm flipH="1">
            <a:off x="2934130" y="2587543"/>
            <a:ext cx="282605" cy="300763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Rounded Rectangle 7">
            <a:extLst>
              <a:ext uri="{FF2B5EF4-FFF2-40B4-BE49-F238E27FC236}">
                <a16:creationId xmlns:a16="http://schemas.microsoft.com/office/drawing/2014/main" id="{B955B599-82E9-47BA-9129-F45BA68D081E}"/>
              </a:ext>
            </a:extLst>
          </p:cNvPr>
          <p:cNvSpPr/>
          <p:nvPr/>
        </p:nvSpPr>
        <p:spPr>
          <a:xfrm>
            <a:off x="5579986" y="339743"/>
            <a:ext cx="315798" cy="264862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rapezoid 13">
            <a:extLst>
              <a:ext uri="{FF2B5EF4-FFF2-40B4-BE49-F238E27FC236}">
                <a16:creationId xmlns:a16="http://schemas.microsoft.com/office/drawing/2014/main" id="{1A85469D-247B-4BAD-9D42-C345F5EC2F10}"/>
              </a:ext>
            </a:extLst>
          </p:cNvPr>
          <p:cNvSpPr/>
          <p:nvPr/>
        </p:nvSpPr>
        <p:spPr>
          <a:xfrm>
            <a:off x="2946094" y="322970"/>
            <a:ext cx="288000" cy="180000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Block Arc 14">
            <a:extLst>
              <a:ext uri="{FF2B5EF4-FFF2-40B4-BE49-F238E27FC236}">
                <a16:creationId xmlns:a16="http://schemas.microsoft.com/office/drawing/2014/main" id="{72952A80-B754-47F4-87C7-131AC21E449A}"/>
              </a:ext>
            </a:extLst>
          </p:cNvPr>
          <p:cNvSpPr/>
          <p:nvPr/>
        </p:nvSpPr>
        <p:spPr>
          <a:xfrm rot="16200000">
            <a:off x="5562192" y="1275171"/>
            <a:ext cx="288000" cy="288000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Subtitle 4">
            <a:extLst>
              <a:ext uri="{FF2B5EF4-FFF2-40B4-BE49-F238E27FC236}">
                <a16:creationId xmlns:a16="http://schemas.microsoft.com/office/drawing/2014/main" id="{24F4616D-BC10-4A3B-9A91-4EC590221353}"/>
              </a:ext>
            </a:extLst>
          </p:cNvPr>
          <p:cNvSpPr txBox="1">
            <a:spLocks/>
          </p:cNvSpPr>
          <p:nvPr/>
        </p:nvSpPr>
        <p:spPr>
          <a:xfrm>
            <a:off x="-4564" y="196686"/>
            <a:ext cx="1033991" cy="6399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225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0" name="Subtitle 4">
            <a:extLst>
              <a:ext uri="{FF2B5EF4-FFF2-40B4-BE49-F238E27FC236}">
                <a16:creationId xmlns:a16="http://schemas.microsoft.com/office/drawing/2014/main" id="{0E186C90-9BCA-4511-AA89-12BF8AB234B1}"/>
              </a:ext>
            </a:extLst>
          </p:cNvPr>
          <p:cNvSpPr txBox="1">
            <a:spLocks/>
          </p:cNvSpPr>
          <p:nvPr/>
        </p:nvSpPr>
        <p:spPr>
          <a:xfrm>
            <a:off x="1017102" y="940529"/>
            <a:ext cx="667616" cy="498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51" name="Subtitle 4">
            <a:extLst>
              <a:ext uri="{FF2B5EF4-FFF2-40B4-BE49-F238E27FC236}">
                <a16:creationId xmlns:a16="http://schemas.microsoft.com/office/drawing/2014/main" id="{42BE9345-08A1-4D09-B3E5-E56FC9D7492D}"/>
              </a:ext>
            </a:extLst>
          </p:cNvPr>
          <p:cNvSpPr txBox="1">
            <a:spLocks/>
          </p:cNvSpPr>
          <p:nvPr/>
        </p:nvSpPr>
        <p:spPr>
          <a:xfrm>
            <a:off x="453833" y="1789924"/>
            <a:ext cx="804664" cy="5896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Subtitle 4">
            <a:extLst>
              <a:ext uri="{FF2B5EF4-FFF2-40B4-BE49-F238E27FC236}">
                <a16:creationId xmlns:a16="http://schemas.microsoft.com/office/drawing/2014/main" id="{5F871C03-D82D-4722-A425-3C6F6D8E2EB4}"/>
              </a:ext>
            </a:extLst>
          </p:cNvPr>
          <p:cNvSpPr txBox="1">
            <a:spLocks/>
          </p:cNvSpPr>
          <p:nvPr/>
        </p:nvSpPr>
        <p:spPr>
          <a:xfrm>
            <a:off x="690662" y="2516873"/>
            <a:ext cx="496959" cy="5370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53" name="Subtitle 4">
            <a:extLst>
              <a:ext uri="{FF2B5EF4-FFF2-40B4-BE49-F238E27FC236}">
                <a16:creationId xmlns:a16="http://schemas.microsoft.com/office/drawing/2014/main" id="{95DA8A32-5D90-47EB-B957-52E9F7C9D41F}"/>
              </a:ext>
            </a:extLst>
          </p:cNvPr>
          <p:cNvSpPr txBox="1">
            <a:spLocks/>
          </p:cNvSpPr>
          <p:nvPr/>
        </p:nvSpPr>
        <p:spPr>
          <a:xfrm>
            <a:off x="7439677" y="70728"/>
            <a:ext cx="526469" cy="6511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54" name="Subtitle 4">
            <a:extLst>
              <a:ext uri="{FF2B5EF4-FFF2-40B4-BE49-F238E27FC236}">
                <a16:creationId xmlns:a16="http://schemas.microsoft.com/office/drawing/2014/main" id="{4D3BA21D-EBAB-45D1-998E-853A4B6FA04D}"/>
              </a:ext>
            </a:extLst>
          </p:cNvPr>
          <p:cNvSpPr txBox="1">
            <a:spLocks/>
          </p:cNvSpPr>
          <p:nvPr/>
        </p:nvSpPr>
        <p:spPr>
          <a:xfrm>
            <a:off x="5723601" y="1929871"/>
            <a:ext cx="1990505" cy="636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9525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uk-UA" sz="4400" b="1" dirty="0">
                <a:ln w="9525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4400" b="1" dirty="0">
                <a:ln w="9525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uk-UA" sz="1100" b="1" i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місць</a:t>
            </a:r>
            <a:endParaRPr lang="ru-RU" sz="1100" b="1" i="1" dirty="0">
              <a:ln w="9525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Місце для зображення 9">
            <a:extLst>
              <a:ext uri="{FF2B5EF4-FFF2-40B4-BE49-F238E27FC236}">
                <a16:creationId xmlns:a16="http://schemas.microsoft.com/office/drawing/2014/main" id="{567A4F63-F155-43F3-B731-ACF71811C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r="17644"/>
          <a:stretch>
            <a:fillRect/>
          </a:stretch>
        </p:blipFill>
        <p:spPr>
          <a:xfrm>
            <a:off x="3398897" y="196686"/>
            <a:ext cx="1945465" cy="30051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73" name="Straight Connector 18">
            <a:extLst>
              <a:ext uri="{FF2B5EF4-FFF2-40B4-BE49-F238E27FC236}">
                <a16:creationId xmlns:a16="http://schemas.microsoft.com/office/drawing/2014/main" id="{164D651B-6ACC-4D79-8504-538FAA89C96B}"/>
              </a:ext>
            </a:extLst>
          </p:cNvPr>
          <p:cNvCxnSpPr>
            <a:cxnSpLocks/>
          </p:cNvCxnSpPr>
          <p:nvPr/>
        </p:nvCxnSpPr>
        <p:spPr>
          <a:xfrm>
            <a:off x="-4564" y="4371950"/>
            <a:ext cx="5674491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D1A2FFA1-8F86-43D2-AC48-178F4FE5B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78" y="4447235"/>
            <a:ext cx="810557" cy="54927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E37ED771-D1A1-44AC-AF95-A59FFFEEEE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08" y="4420890"/>
            <a:ext cx="498540" cy="498540"/>
          </a:xfrm>
          <a:prstGeom prst="rect">
            <a:avLst/>
          </a:prstGeom>
          <a:effectLst/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A14C3C99-D253-41D2-840D-0D470C8CA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292" y="4434235"/>
            <a:ext cx="531181" cy="502926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25AD2C67-B08D-40E8-91A0-65FABC4F7E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27" y="4431170"/>
            <a:ext cx="735506" cy="342614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ED6C5984-EB8E-41AB-9952-140A8A0AD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825" y="4413439"/>
            <a:ext cx="770102" cy="445612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BCB6F26F-DBC9-42D1-A7C9-1EF5C8308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76" y="4421414"/>
            <a:ext cx="792980" cy="644072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5B7B19A0-411E-4498-9F00-D0B7997A90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" y="4443593"/>
            <a:ext cx="669571" cy="66957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8A5554-1502-4238-BCD7-77273086A9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72" y="4493399"/>
            <a:ext cx="521008" cy="508866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6017388" y="294224"/>
            <a:ext cx="12909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ІНТЕРАКТИВНІ </a:t>
            </a:r>
          </a:p>
          <a:p>
            <a:r>
              <a:rPr lang="uk-UA" altLang="ko-KR" sz="1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ДОШКИ</a:t>
            </a:r>
            <a:endParaRPr lang="ko-KR" altLang="en-US" sz="1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261049"/>
            <a:ext cx="1080405" cy="1080405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992308" y="4101545"/>
            <a:ext cx="1263534" cy="240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Діджиталізація</a:t>
            </a:r>
            <a:r>
              <a:rPr lang="uk-UA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освітнього процесу</a:t>
            </a:r>
          </a:p>
        </p:txBody>
      </p:sp>
    </p:spTree>
  </p:cSld>
  <p:clrMapOvr>
    <a:masterClrMapping/>
  </p:clrMapOvr>
  <p:transition advClick="0" advTm="12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4" grpId="0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30" grpId="0" animBg="1"/>
      <p:bldP spid="33" grpId="0" animBg="1"/>
      <p:bldP spid="37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128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071FBD5-8E6C-43A6-836A-5308604FCC9F}"/>
              </a:ext>
            </a:extLst>
          </p:cNvPr>
          <p:cNvSpPr/>
          <p:nvPr/>
        </p:nvSpPr>
        <p:spPr>
          <a:xfrm>
            <a:off x="0" y="0"/>
            <a:ext cx="9144000" cy="51403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59992A-16B0-4EFE-9398-F06B78D3BC95}"/>
              </a:ext>
            </a:extLst>
          </p:cNvPr>
          <p:cNvSpPr/>
          <p:nvPr/>
        </p:nvSpPr>
        <p:spPr>
          <a:xfrm>
            <a:off x="6012159" y="3106186"/>
            <a:ext cx="3135015" cy="202409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3A2D98C1-7882-46BE-8A47-D13E3956C791}"/>
              </a:ext>
            </a:extLst>
          </p:cNvPr>
          <p:cNvCxnSpPr/>
          <p:nvPr/>
        </p:nvCxnSpPr>
        <p:spPr>
          <a:xfrm flipH="1">
            <a:off x="7095697" y="3417612"/>
            <a:ext cx="527825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E8220175-F61B-42CF-B66E-8ADE48C0919E}"/>
              </a:ext>
            </a:extLst>
          </p:cNvPr>
          <p:cNvCxnSpPr/>
          <p:nvPr/>
        </p:nvCxnSpPr>
        <p:spPr>
          <a:xfrm flipH="1">
            <a:off x="8100392" y="3417612"/>
            <a:ext cx="442236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94E781-C667-45B2-BE02-75ED6A5135B2}"/>
              </a:ext>
            </a:extLst>
          </p:cNvPr>
          <p:cNvCxnSpPr>
            <a:cxnSpLocks/>
          </p:cNvCxnSpPr>
          <p:nvPr/>
        </p:nvCxnSpPr>
        <p:spPr>
          <a:xfrm>
            <a:off x="6012160" y="3722985"/>
            <a:ext cx="3131840" cy="605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C38B5A0-94B5-4023-BFC7-C43B9AB10553}"/>
              </a:ext>
            </a:extLst>
          </p:cNvPr>
          <p:cNvSpPr txBox="1"/>
          <p:nvPr/>
        </p:nvSpPr>
        <p:spPr>
          <a:xfrm>
            <a:off x="5938886" y="3693500"/>
            <a:ext cx="3205114" cy="1477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МОДЕРНІЗАЦІЯ ТА ПОЛІПШЕННЯ 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МАТЕРІАЛЬНО-ТЕХНІЧНОЇ БАЗИ в </a:t>
            </a:r>
            <a:r>
              <a:rPr lang="ru-RU" altLang="ko-K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Запорізькій</a:t>
            </a: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altLang="ko-K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гімназії</a:t>
            </a: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№ 63</a:t>
            </a:r>
            <a:endParaRPr lang="uk-UA" altLang="ko-K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" name="Рисунок 3" descr="Цементовоз">
            <a:extLst>
              <a:ext uri="{FF2B5EF4-FFF2-40B4-BE49-F238E27FC236}">
                <a16:creationId xmlns:a16="http://schemas.microsoft.com/office/drawing/2014/main" id="{FA0695D4-67E8-498C-AB88-8A203A1F4A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3034" y="3112239"/>
            <a:ext cx="674688" cy="674688"/>
          </a:xfrm>
          <a:prstGeom prst="rect">
            <a:avLst/>
          </a:prstGeom>
        </p:spPr>
      </p:pic>
      <p:pic>
        <p:nvPicPr>
          <p:cNvPr id="6" name="Рисунок 5" descr="Раковина">
            <a:extLst>
              <a:ext uri="{FF2B5EF4-FFF2-40B4-BE49-F238E27FC236}">
                <a16:creationId xmlns:a16="http://schemas.microsoft.com/office/drawing/2014/main" id="{B23996EA-E8DD-464A-A77F-58BA0C486D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2628" y="3112239"/>
            <a:ext cx="610746" cy="610746"/>
          </a:xfrm>
          <a:prstGeom prst="rect">
            <a:avLst/>
          </a:prstGeom>
        </p:spPr>
      </p:pic>
      <p:sp>
        <p:nvSpPr>
          <p:cNvPr id="16" name="Block Arc 11">
            <a:extLst>
              <a:ext uri="{FF2B5EF4-FFF2-40B4-BE49-F238E27FC236}">
                <a16:creationId xmlns:a16="http://schemas.microsoft.com/office/drawing/2014/main" id="{C47BC4FE-5895-4B61-B034-5DFF94D1AC7D}"/>
              </a:ext>
            </a:extLst>
          </p:cNvPr>
          <p:cNvSpPr/>
          <p:nvPr/>
        </p:nvSpPr>
        <p:spPr>
          <a:xfrm rot="10800000">
            <a:off x="7668344" y="3211190"/>
            <a:ext cx="283285" cy="4188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C8DA52-B9BB-4874-85E1-522B8C354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" y="1099446"/>
            <a:ext cx="1058681" cy="14115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3E49022-2748-430A-860B-EF82744C2E2E}"/>
              </a:ext>
            </a:extLst>
          </p:cNvPr>
          <p:cNvSpPr txBox="1">
            <a:spLocks/>
          </p:cNvSpPr>
          <p:nvPr/>
        </p:nvSpPr>
        <p:spPr>
          <a:xfrm>
            <a:off x="115302" y="487491"/>
            <a:ext cx="3707904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2020-2021 </a:t>
            </a:r>
            <a:r>
              <a:rPr lang="ru-RU" sz="15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рік</a:t>
            </a:r>
            <a:r>
              <a:rPr lang="ru-RU" sz="15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r>
              <a:rPr lang="ru-RU" sz="15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Що</a:t>
            </a:r>
            <a:r>
              <a:rPr lang="ru-RU" sz="15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ми </a:t>
            </a:r>
            <a:r>
              <a:rPr lang="ru-RU" sz="15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мали</a:t>
            </a:r>
            <a:r>
              <a:rPr lang="ru-RU" sz="15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5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спочатку</a:t>
            </a:r>
            <a:r>
              <a:rPr lang="en-US" sz="15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endParaRPr lang="en-US" altLang="ko-KR" sz="15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5E86BF6-4505-419A-A7D0-9F624AF09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13" y="1099446"/>
            <a:ext cx="1177354" cy="1412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7444DDC-754A-4AD4-BA78-1C8455CA22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49" y="1139047"/>
            <a:ext cx="1037368" cy="13831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2AB8601-E976-42F1-B61D-81BE4B169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04" y="1170772"/>
            <a:ext cx="1097868" cy="1376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822" y="2998927"/>
            <a:ext cx="1179111" cy="161984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4976" y="3021691"/>
            <a:ext cx="1138236" cy="1607388"/>
          </a:xfrm>
          <a:prstGeom prst="rect">
            <a:avLst/>
          </a:prstGeom>
        </p:spPr>
      </p:pic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5E44242B-4998-47E2-BBF4-D0EF025536C6}"/>
              </a:ext>
            </a:extLst>
          </p:cNvPr>
          <p:cNvSpPr txBox="1">
            <a:spLocks/>
          </p:cNvSpPr>
          <p:nvPr/>
        </p:nvSpPr>
        <p:spPr>
          <a:xfrm>
            <a:off x="1073452" y="13886"/>
            <a:ext cx="7372345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ШКІЛЬНИЙ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ТА ДОШКІЛЬНИЙ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ПІДРОЗДІЛИ</a:t>
            </a:r>
            <a:endParaRPr lang="ko-KR" alt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D469FC8-B15C-464B-81B9-43240E4D958A}"/>
              </a:ext>
            </a:extLst>
          </p:cNvPr>
          <p:cNvSpPr/>
          <p:nvPr/>
        </p:nvSpPr>
        <p:spPr>
          <a:xfrm>
            <a:off x="35345" y="596818"/>
            <a:ext cx="4038687" cy="369008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0658233-7BE8-4932-916C-1578AB311700}"/>
              </a:ext>
            </a:extLst>
          </p:cNvPr>
          <p:cNvSpPr txBox="1">
            <a:spLocks/>
          </p:cNvSpPr>
          <p:nvPr/>
        </p:nvSpPr>
        <p:spPr>
          <a:xfrm>
            <a:off x="4251" y="621344"/>
            <a:ext cx="3881410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Що</a:t>
            </a:r>
            <a:r>
              <a:rPr lang="ru-RU" sz="1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ми </a:t>
            </a:r>
            <a:r>
              <a:rPr lang="ru-RU" sz="15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мали</a:t>
            </a:r>
            <a:r>
              <a:rPr lang="ru-RU" sz="1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5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спочатку</a:t>
            </a:r>
            <a:r>
              <a:rPr lang="en-US" sz="1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endParaRPr lang="en-US" altLang="ko-KR" sz="1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452" y="2996319"/>
            <a:ext cx="1131823" cy="165700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3976" y="2951130"/>
            <a:ext cx="1504369" cy="170219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515678"/>
            <a:ext cx="4615072" cy="506012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22712" y="2556185"/>
            <a:ext cx="294472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Що</a:t>
            </a:r>
            <a:r>
              <a:rPr lang="ru-RU" sz="15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ми </a:t>
            </a:r>
            <a:r>
              <a:rPr lang="ru-RU" sz="15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отримали</a:t>
            </a:r>
            <a:r>
              <a:rPr lang="ru-RU" sz="15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15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endParaRPr lang="en-US" altLang="ko-KR" sz="15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4473" y="1157766"/>
            <a:ext cx="1077474" cy="1428824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2688" y="1144716"/>
            <a:ext cx="1042158" cy="138302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5167" y="1159861"/>
            <a:ext cx="1001517" cy="141030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48175" y="1198165"/>
            <a:ext cx="936104" cy="1256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17"/>
          <a:srcRect l="10371" r="8933"/>
          <a:stretch/>
        </p:blipFill>
        <p:spPr>
          <a:xfrm>
            <a:off x="4615484" y="2551052"/>
            <a:ext cx="1368152" cy="1285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21" y="3868547"/>
            <a:ext cx="1255831" cy="1255831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3371651" y="4730848"/>
            <a:ext cx="1263534" cy="359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Фотозвіт</a:t>
            </a:r>
            <a:r>
              <a:rPr lang="uk-UA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модернізації по підрозділах</a:t>
            </a:r>
          </a:p>
        </p:txBody>
      </p:sp>
    </p:spTree>
  </p:cSld>
  <p:clrMapOvr>
    <a:masterClrMapping/>
  </p:clrMapOvr>
  <p:transition advClick="0" advTm="11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4" grpId="0"/>
      <p:bldP spid="23" grpId="0"/>
      <p:bldP spid="33" grpId="0" animBg="1"/>
      <p:bldP spid="35" grpId="0" animBg="1"/>
      <p:bldP spid="36" grpId="0"/>
      <p:bldP spid="52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4EF0B8F-A850-4E8D-8BC3-1F71BCE31352}"/>
              </a:ext>
            </a:extLst>
          </p:cNvPr>
          <p:cNvSpPr/>
          <p:nvPr/>
        </p:nvSpPr>
        <p:spPr>
          <a:xfrm>
            <a:off x="-23246" y="0"/>
            <a:ext cx="9167246" cy="522233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Hexagon 19">
            <a:extLst>
              <a:ext uri="{FF2B5EF4-FFF2-40B4-BE49-F238E27FC236}">
                <a16:creationId xmlns:a16="http://schemas.microsoft.com/office/drawing/2014/main" id="{DBF8BCB2-E9DC-474F-9CB6-09CBD15F471E}"/>
              </a:ext>
            </a:extLst>
          </p:cNvPr>
          <p:cNvSpPr/>
          <p:nvPr/>
        </p:nvSpPr>
        <p:spPr>
          <a:xfrm>
            <a:off x="2791203" y="699684"/>
            <a:ext cx="2814423" cy="2426226"/>
          </a:xfrm>
          <a:prstGeom prst="hexagon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59992A-16B0-4EFE-9398-F06B78D3BC95}"/>
              </a:ext>
            </a:extLst>
          </p:cNvPr>
          <p:cNvSpPr/>
          <p:nvPr/>
        </p:nvSpPr>
        <p:spPr>
          <a:xfrm>
            <a:off x="4603914" y="3573631"/>
            <a:ext cx="4508500" cy="160258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3A2D98C1-7882-46BE-8A47-D13E3956C791}"/>
              </a:ext>
            </a:extLst>
          </p:cNvPr>
          <p:cNvCxnSpPr/>
          <p:nvPr/>
        </p:nvCxnSpPr>
        <p:spPr>
          <a:xfrm rot="10800000">
            <a:off x="5958860" y="3996870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E8220175-F61B-42CF-B66E-8ADE48C0919E}"/>
              </a:ext>
            </a:extLst>
          </p:cNvPr>
          <p:cNvCxnSpPr/>
          <p:nvPr/>
        </p:nvCxnSpPr>
        <p:spPr>
          <a:xfrm rot="10800000">
            <a:off x="7311108" y="3976158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94E781-C667-45B2-BE02-75ED6A5135B2}"/>
              </a:ext>
            </a:extLst>
          </p:cNvPr>
          <p:cNvCxnSpPr>
            <a:cxnSpLocks/>
          </p:cNvCxnSpPr>
          <p:nvPr/>
        </p:nvCxnSpPr>
        <p:spPr>
          <a:xfrm>
            <a:off x="4597400" y="4196466"/>
            <a:ext cx="45085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C38B5A0-94B5-4023-BFC7-C43B9AB10553}"/>
              </a:ext>
            </a:extLst>
          </p:cNvPr>
          <p:cNvSpPr txBox="1"/>
          <p:nvPr/>
        </p:nvSpPr>
        <p:spPr>
          <a:xfrm>
            <a:off x="4826124" y="4224071"/>
            <a:ext cx="4317876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Основні</a:t>
            </a:r>
            <a:r>
              <a:rPr lang="ru-RU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напрямки </a:t>
            </a:r>
            <a:r>
              <a:rPr lang="ru-RU" altLang="ko-K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діяльності</a:t>
            </a:r>
            <a:r>
              <a:rPr lang="ru-RU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altLang="ko-K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керівника</a:t>
            </a:r>
            <a:r>
              <a:rPr lang="ru-RU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</a:t>
            </a:r>
            <a:r>
              <a:rPr lang="ru-RU" altLang="ko-K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Запорізької</a:t>
            </a:r>
            <a:r>
              <a:rPr lang="ru-RU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altLang="ko-K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гімназії</a:t>
            </a:r>
            <a:r>
              <a:rPr lang="ru-RU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№ 63 </a:t>
            </a:r>
            <a:r>
              <a:rPr lang="ru-RU" altLang="ko-K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протягом</a:t>
            </a:r>
            <a:r>
              <a:rPr lang="ru-RU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altLang="ko-K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міжатестаційного</a:t>
            </a:r>
            <a:r>
              <a:rPr lang="ru-RU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altLang="ko-K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періоду</a:t>
            </a:r>
            <a:endParaRPr lang="uk-UA" altLang="ko-KR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" name="Рисунок 3" descr="Цементовоз">
            <a:extLst>
              <a:ext uri="{FF2B5EF4-FFF2-40B4-BE49-F238E27FC236}">
                <a16:creationId xmlns:a16="http://schemas.microsoft.com/office/drawing/2014/main" id="{FA0695D4-67E8-498C-AB88-8A203A1F4A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538" y="3573632"/>
            <a:ext cx="674688" cy="674688"/>
          </a:xfrm>
          <a:prstGeom prst="rect">
            <a:avLst/>
          </a:prstGeom>
        </p:spPr>
      </p:pic>
      <p:pic>
        <p:nvPicPr>
          <p:cNvPr id="6" name="Рисунок 5" descr="Раковина">
            <a:extLst>
              <a:ext uri="{FF2B5EF4-FFF2-40B4-BE49-F238E27FC236}">
                <a16:creationId xmlns:a16="http://schemas.microsoft.com/office/drawing/2014/main" id="{B23996EA-E8DD-464A-A77F-58BA0C486D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4358" y="3485243"/>
            <a:ext cx="781050" cy="781050"/>
          </a:xfrm>
          <a:prstGeom prst="rect">
            <a:avLst/>
          </a:prstGeom>
        </p:spPr>
      </p:pic>
      <p:sp>
        <p:nvSpPr>
          <p:cNvPr id="16" name="Block Arc 11">
            <a:extLst>
              <a:ext uri="{FF2B5EF4-FFF2-40B4-BE49-F238E27FC236}">
                <a16:creationId xmlns:a16="http://schemas.microsoft.com/office/drawing/2014/main" id="{C47BC4FE-5895-4B61-B034-5DFF94D1AC7D}"/>
              </a:ext>
            </a:extLst>
          </p:cNvPr>
          <p:cNvSpPr/>
          <p:nvPr/>
        </p:nvSpPr>
        <p:spPr>
          <a:xfrm rot="10800000">
            <a:off x="6770782" y="3679658"/>
            <a:ext cx="360363" cy="473075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5" name="Freeform: Shape 2">
            <a:extLst>
              <a:ext uri="{FF2B5EF4-FFF2-40B4-BE49-F238E27FC236}">
                <a16:creationId xmlns:a16="http://schemas.microsoft.com/office/drawing/2014/main" id="{F4441EC1-1EFF-4D7C-8AF9-7AC1D4EFA1F6}"/>
              </a:ext>
            </a:extLst>
          </p:cNvPr>
          <p:cNvSpPr/>
          <p:nvPr/>
        </p:nvSpPr>
        <p:spPr>
          <a:xfrm>
            <a:off x="4260446" y="758541"/>
            <a:ext cx="1200035" cy="2120458"/>
          </a:xfrm>
          <a:custGeom>
            <a:avLst/>
            <a:gdLst>
              <a:gd name="connsiteX0" fmla="*/ 620331 w 1143000"/>
              <a:gd name="connsiteY0" fmla="*/ 585311 h 1666875"/>
              <a:gd name="connsiteX1" fmla="*/ 615569 w 1143000"/>
              <a:gd name="connsiteY1" fmla="*/ 608171 h 1666875"/>
              <a:gd name="connsiteX2" fmla="*/ 636524 w 1143000"/>
              <a:gd name="connsiteY2" fmla="*/ 613886 h 1666875"/>
              <a:gd name="connsiteX3" fmla="*/ 665099 w 1143000"/>
              <a:gd name="connsiteY3" fmla="*/ 611029 h 1666875"/>
              <a:gd name="connsiteX4" fmla="*/ 732726 w 1143000"/>
              <a:gd name="connsiteY4" fmla="*/ 590074 h 1666875"/>
              <a:gd name="connsiteX5" fmla="*/ 789876 w 1143000"/>
              <a:gd name="connsiteY5" fmla="*/ 575786 h 1666875"/>
              <a:gd name="connsiteX6" fmla="*/ 821309 w 1143000"/>
              <a:gd name="connsiteY6" fmla="*/ 571024 h 1666875"/>
              <a:gd name="connsiteX7" fmla="*/ 911796 w 1143000"/>
              <a:gd name="connsiteY7" fmla="*/ 564356 h 1666875"/>
              <a:gd name="connsiteX8" fmla="*/ 947039 w 1143000"/>
              <a:gd name="connsiteY8" fmla="*/ 561499 h 1666875"/>
              <a:gd name="connsiteX9" fmla="*/ 955611 w 1143000"/>
              <a:gd name="connsiteY9" fmla="*/ 557689 h 1666875"/>
              <a:gd name="connsiteX10" fmla="*/ 981329 w 1143000"/>
              <a:gd name="connsiteY10" fmla="*/ 546259 h 1666875"/>
              <a:gd name="connsiteX11" fmla="*/ 1017524 w 1143000"/>
              <a:gd name="connsiteY11" fmla="*/ 542449 h 1666875"/>
              <a:gd name="connsiteX12" fmla="*/ 1039431 w 1143000"/>
              <a:gd name="connsiteY12" fmla="*/ 514826 h 1666875"/>
              <a:gd name="connsiteX13" fmla="*/ 1078484 w 1143000"/>
              <a:gd name="connsiteY13" fmla="*/ 457676 h 1666875"/>
              <a:gd name="connsiteX14" fmla="*/ 1090866 w 1143000"/>
              <a:gd name="connsiteY14" fmla="*/ 455771 h 1666875"/>
              <a:gd name="connsiteX15" fmla="*/ 1121346 w 1143000"/>
              <a:gd name="connsiteY15" fmla="*/ 482441 h 1666875"/>
              <a:gd name="connsiteX16" fmla="*/ 1137539 w 1143000"/>
              <a:gd name="connsiteY16" fmla="*/ 505301 h 1666875"/>
              <a:gd name="connsiteX17" fmla="*/ 1123251 w 1143000"/>
              <a:gd name="connsiteY17" fmla="*/ 548164 h 1666875"/>
              <a:gd name="connsiteX18" fmla="*/ 1113726 w 1143000"/>
              <a:gd name="connsiteY18" fmla="*/ 565309 h 1666875"/>
              <a:gd name="connsiteX19" fmla="*/ 1078484 w 1143000"/>
              <a:gd name="connsiteY19" fmla="*/ 613886 h 1666875"/>
              <a:gd name="connsiteX20" fmla="*/ 1072769 w 1143000"/>
              <a:gd name="connsiteY20" fmla="*/ 615791 h 1666875"/>
              <a:gd name="connsiteX21" fmla="*/ 1027049 w 1143000"/>
              <a:gd name="connsiteY21" fmla="*/ 640556 h 1666875"/>
              <a:gd name="connsiteX22" fmla="*/ 953706 w 1143000"/>
              <a:gd name="connsiteY22" fmla="*/ 668179 h 1666875"/>
              <a:gd name="connsiteX23" fmla="*/ 901319 w 1143000"/>
              <a:gd name="connsiteY23" fmla="*/ 683419 h 1666875"/>
              <a:gd name="connsiteX24" fmla="*/ 896556 w 1143000"/>
              <a:gd name="connsiteY24" fmla="*/ 685324 h 1666875"/>
              <a:gd name="connsiteX25" fmla="*/ 842264 w 1143000"/>
              <a:gd name="connsiteY25" fmla="*/ 701516 h 1666875"/>
              <a:gd name="connsiteX26" fmla="*/ 798449 w 1143000"/>
              <a:gd name="connsiteY26" fmla="*/ 715804 h 1666875"/>
              <a:gd name="connsiteX27" fmla="*/ 773684 w 1143000"/>
              <a:gd name="connsiteY27" fmla="*/ 723424 h 1666875"/>
              <a:gd name="connsiteX28" fmla="*/ 684149 w 1143000"/>
              <a:gd name="connsiteY28" fmla="*/ 755809 h 1666875"/>
              <a:gd name="connsiteX29" fmla="*/ 646049 w 1143000"/>
              <a:gd name="connsiteY29" fmla="*/ 764381 h 1666875"/>
              <a:gd name="connsiteX30" fmla="*/ 552704 w 1143000"/>
              <a:gd name="connsiteY30" fmla="*/ 841534 h 1666875"/>
              <a:gd name="connsiteX31" fmla="*/ 548894 w 1143000"/>
              <a:gd name="connsiteY31" fmla="*/ 873919 h 1666875"/>
              <a:gd name="connsiteX32" fmla="*/ 543179 w 1143000"/>
              <a:gd name="connsiteY32" fmla="*/ 889159 h 1666875"/>
              <a:gd name="connsiteX33" fmla="*/ 528891 w 1143000"/>
              <a:gd name="connsiteY33" fmla="*/ 954881 h 1666875"/>
              <a:gd name="connsiteX34" fmla="*/ 512699 w 1143000"/>
              <a:gd name="connsiteY34" fmla="*/ 1005364 h 1666875"/>
              <a:gd name="connsiteX35" fmla="*/ 498411 w 1143000"/>
              <a:gd name="connsiteY35" fmla="*/ 1049179 h 1666875"/>
              <a:gd name="connsiteX36" fmla="*/ 495554 w 1143000"/>
              <a:gd name="connsiteY36" fmla="*/ 1065371 h 1666875"/>
              <a:gd name="connsiteX37" fmla="*/ 493649 w 1143000"/>
              <a:gd name="connsiteY37" fmla="*/ 1082516 h 1666875"/>
              <a:gd name="connsiteX38" fmla="*/ 506031 w 1143000"/>
              <a:gd name="connsiteY38" fmla="*/ 1129189 h 1666875"/>
              <a:gd name="connsiteX39" fmla="*/ 529844 w 1143000"/>
              <a:gd name="connsiteY39" fmla="*/ 1200626 h 1666875"/>
              <a:gd name="connsiteX40" fmla="*/ 552704 w 1143000"/>
              <a:gd name="connsiteY40" fmla="*/ 1269206 h 1666875"/>
              <a:gd name="connsiteX41" fmla="*/ 558419 w 1143000"/>
              <a:gd name="connsiteY41" fmla="*/ 1272064 h 1666875"/>
              <a:gd name="connsiteX42" fmla="*/ 596519 w 1143000"/>
              <a:gd name="connsiteY42" fmla="*/ 1304449 h 1666875"/>
              <a:gd name="connsiteX43" fmla="*/ 618426 w 1143000"/>
              <a:gd name="connsiteY43" fmla="*/ 1379696 h 1666875"/>
              <a:gd name="connsiteX44" fmla="*/ 638429 w 1143000"/>
              <a:gd name="connsiteY44" fmla="*/ 1432084 h 1666875"/>
              <a:gd name="connsiteX45" fmla="*/ 656526 w 1143000"/>
              <a:gd name="connsiteY45" fmla="*/ 1492091 h 1666875"/>
              <a:gd name="connsiteX46" fmla="*/ 645096 w 1143000"/>
              <a:gd name="connsiteY46" fmla="*/ 1578769 h 1666875"/>
              <a:gd name="connsiteX47" fmla="*/ 606996 w 1143000"/>
              <a:gd name="connsiteY47" fmla="*/ 1601629 h 1666875"/>
              <a:gd name="connsiteX48" fmla="*/ 600329 w 1143000"/>
              <a:gd name="connsiteY48" fmla="*/ 1608296 h 1666875"/>
              <a:gd name="connsiteX49" fmla="*/ 594614 w 1143000"/>
              <a:gd name="connsiteY49" fmla="*/ 1641634 h 1666875"/>
              <a:gd name="connsiteX50" fmla="*/ 567944 w 1143000"/>
              <a:gd name="connsiteY50" fmla="*/ 1660684 h 1666875"/>
              <a:gd name="connsiteX51" fmla="*/ 551751 w 1143000"/>
              <a:gd name="connsiteY51" fmla="*/ 1660684 h 1666875"/>
              <a:gd name="connsiteX52" fmla="*/ 512699 w 1143000"/>
              <a:gd name="connsiteY52" fmla="*/ 1635919 h 1666875"/>
              <a:gd name="connsiteX53" fmla="*/ 490791 w 1143000"/>
              <a:gd name="connsiteY53" fmla="*/ 1592104 h 1666875"/>
              <a:gd name="connsiteX54" fmla="*/ 455549 w 1143000"/>
              <a:gd name="connsiteY54" fmla="*/ 1568291 h 1666875"/>
              <a:gd name="connsiteX55" fmla="*/ 421259 w 1143000"/>
              <a:gd name="connsiteY55" fmla="*/ 1567339 h 1666875"/>
              <a:gd name="connsiteX56" fmla="*/ 404114 w 1143000"/>
              <a:gd name="connsiteY56" fmla="*/ 1574006 h 1666875"/>
              <a:gd name="connsiteX57" fmla="*/ 374586 w 1143000"/>
              <a:gd name="connsiteY57" fmla="*/ 1574959 h 1666875"/>
              <a:gd name="connsiteX58" fmla="*/ 298386 w 1143000"/>
              <a:gd name="connsiteY58" fmla="*/ 1589246 h 1666875"/>
              <a:gd name="connsiteX59" fmla="*/ 164084 w 1143000"/>
              <a:gd name="connsiteY59" fmla="*/ 1624489 h 1666875"/>
              <a:gd name="connsiteX60" fmla="*/ 76454 w 1143000"/>
              <a:gd name="connsiteY60" fmla="*/ 1624489 h 1666875"/>
              <a:gd name="connsiteX61" fmla="*/ 12636 w 1143000"/>
              <a:gd name="connsiteY61" fmla="*/ 1592104 h 1666875"/>
              <a:gd name="connsiteX62" fmla="*/ 7874 w 1143000"/>
              <a:gd name="connsiteY62" fmla="*/ 1579721 h 1666875"/>
              <a:gd name="connsiteX63" fmla="*/ 7874 w 1143000"/>
              <a:gd name="connsiteY63" fmla="*/ 1553051 h 1666875"/>
              <a:gd name="connsiteX64" fmla="*/ 23114 w 1143000"/>
              <a:gd name="connsiteY64" fmla="*/ 1500664 h 1666875"/>
              <a:gd name="connsiteX65" fmla="*/ 87884 w 1143000"/>
              <a:gd name="connsiteY65" fmla="*/ 1405414 h 1666875"/>
              <a:gd name="connsiteX66" fmla="*/ 119316 w 1143000"/>
              <a:gd name="connsiteY66" fmla="*/ 1350169 h 1666875"/>
              <a:gd name="connsiteX67" fmla="*/ 205041 w 1143000"/>
              <a:gd name="connsiteY67" fmla="*/ 1222534 h 1666875"/>
              <a:gd name="connsiteX68" fmla="*/ 203136 w 1143000"/>
              <a:gd name="connsiteY68" fmla="*/ 1206341 h 1666875"/>
              <a:gd name="connsiteX69" fmla="*/ 193611 w 1143000"/>
              <a:gd name="connsiteY69" fmla="*/ 1174909 h 1666875"/>
              <a:gd name="connsiteX70" fmla="*/ 205994 w 1143000"/>
              <a:gd name="connsiteY70" fmla="*/ 1147286 h 1666875"/>
              <a:gd name="connsiteX71" fmla="*/ 210756 w 1143000"/>
              <a:gd name="connsiteY71" fmla="*/ 1130141 h 1666875"/>
              <a:gd name="connsiteX72" fmla="*/ 214566 w 1143000"/>
              <a:gd name="connsiteY72" fmla="*/ 1076801 h 1666875"/>
              <a:gd name="connsiteX73" fmla="*/ 212661 w 1143000"/>
              <a:gd name="connsiteY73" fmla="*/ 1043464 h 1666875"/>
              <a:gd name="connsiteX74" fmla="*/ 206946 w 1143000"/>
              <a:gd name="connsiteY74" fmla="*/ 1008221 h 1666875"/>
              <a:gd name="connsiteX75" fmla="*/ 206946 w 1143000"/>
              <a:gd name="connsiteY75" fmla="*/ 1007269 h 1666875"/>
              <a:gd name="connsiteX76" fmla="*/ 205041 w 1143000"/>
              <a:gd name="connsiteY76" fmla="*/ 957739 h 1666875"/>
              <a:gd name="connsiteX77" fmla="*/ 210756 w 1143000"/>
              <a:gd name="connsiteY77" fmla="*/ 888206 h 1666875"/>
              <a:gd name="connsiteX78" fmla="*/ 213614 w 1143000"/>
              <a:gd name="connsiteY78" fmla="*/ 873919 h 1666875"/>
              <a:gd name="connsiteX79" fmla="*/ 210756 w 1143000"/>
              <a:gd name="connsiteY79" fmla="*/ 824389 h 1666875"/>
              <a:gd name="connsiteX80" fmla="*/ 217424 w 1143000"/>
              <a:gd name="connsiteY80" fmla="*/ 751046 h 1666875"/>
              <a:gd name="connsiteX81" fmla="*/ 228854 w 1143000"/>
              <a:gd name="connsiteY81" fmla="*/ 707231 h 1666875"/>
              <a:gd name="connsiteX82" fmla="*/ 228854 w 1143000"/>
              <a:gd name="connsiteY82" fmla="*/ 700564 h 1666875"/>
              <a:gd name="connsiteX83" fmla="*/ 212661 w 1143000"/>
              <a:gd name="connsiteY83" fmla="*/ 643414 h 1666875"/>
              <a:gd name="connsiteX84" fmla="*/ 210756 w 1143000"/>
              <a:gd name="connsiteY84" fmla="*/ 629126 h 1666875"/>
              <a:gd name="connsiteX85" fmla="*/ 199326 w 1143000"/>
              <a:gd name="connsiteY85" fmla="*/ 551974 h 1666875"/>
              <a:gd name="connsiteX86" fmla="*/ 169799 w 1143000"/>
              <a:gd name="connsiteY86" fmla="*/ 405289 h 1666875"/>
              <a:gd name="connsiteX87" fmla="*/ 167894 w 1143000"/>
              <a:gd name="connsiteY87" fmla="*/ 398621 h 1666875"/>
              <a:gd name="connsiteX88" fmla="*/ 158369 w 1143000"/>
              <a:gd name="connsiteY88" fmla="*/ 375761 h 1666875"/>
              <a:gd name="connsiteX89" fmla="*/ 157416 w 1143000"/>
              <a:gd name="connsiteY89" fmla="*/ 345281 h 1666875"/>
              <a:gd name="connsiteX90" fmla="*/ 148844 w 1143000"/>
              <a:gd name="connsiteY90" fmla="*/ 308134 h 1666875"/>
              <a:gd name="connsiteX91" fmla="*/ 137414 w 1143000"/>
              <a:gd name="connsiteY91" fmla="*/ 267176 h 1666875"/>
              <a:gd name="connsiteX92" fmla="*/ 126936 w 1143000"/>
              <a:gd name="connsiteY92" fmla="*/ 220504 h 1666875"/>
              <a:gd name="connsiteX93" fmla="*/ 132651 w 1143000"/>
              <a:gd name="connsiteY93" fmla="*/ 205264 h 1666875"/>
              <a:gd name="connsiteX94" fmla="*/ 143129 w 1143000"/>
              <a:gd name="connsiteY94" fmla="*/ 179546 h 1666875"/>
              <a:gd name="connsiteX95" fmla="*/ 135509 w 1143000"/>
              <a:gd name="connsiteY95" fmla="*/ 147161 h 1666875"/>
              <a:gd name="connsiteX96" fmla="*/ 139319 w 1143000"/>
              <a:gd name="connsiteY96" fmla="*/ 111919 h 1666875"/>
              <a:gd name="connsiteX97" fmla="*/ 139319 w 1143000"/>
              <a:gd name="connsiteY97" fmla="*/ 100489 h 1666875"/>
              <a:gd name="connsiteX98" fmla="*/ 141224 w 1143000"/>
              <a:gd name="connsiteY98" fmla="*/ 71914 h 1666875"/>
              <a:gd name="connsiteX99" fmla="*/ 166941 w 1143000"/>
              <a:gd name="connsiteY99" fmla="*/ 40481 h 1666875"/>
              <a:gd name="connsiteX100" fmla="*/ 189801 w 1143000"/>
              <a:gd name="connsiteY100" fmla="*/ 37624 h 1666875"/>
              <a:gd name="connsiteX101" fmla="*/ 184086 w 1143000"/>
              <a:gd name="connsiteY101" fmla="*/ 7144 h 1666875"/>
              <a:gd name="connsiteX102" fmla="*/ 197421 w 1143000"/>
              <a:gd name="connsiteY102" fmla="*/ 7144 h 1666875"/>
              <a:gd name="connsiteX103" fmla="*/ 207899 w 1143000"/>
              <a:gd name="connsiteY103" fmla="*/ 11906 h 1666875"/>
              <a:gd name="connsiteX104" fmla="*/ 230759 w 1143000"/>
              <a:gd name="connsiteY104" fmla="*/ 46196 h 1666875"/>
              <a:gd name="connsiteX105" fmla="*/ 209804 w 1143000"/>
              <a:gd name="connsiteY105" fmla="*/ 118586 h 1666875"/>
              <a:gd name="connsiteX106" fmla="*/ 203136 w 1143000"/>
              <a:gd name="connsiteY106" fmla="*/ 180499 h 1666875"/>
              <a:gd name="connsiteX107" fmla="*/ 204089 w 1143000"/>
              <a:gd name="connsiteY107" fmla="*/ 182404 h 1666875"/>
              <a:gd name="connsiteX108" fmla="*/ 220281 w 1143000"/>
              <a:gd name="connsiteY108" fmla="*/ 222409 h 1666875"/>
              <a:gd name="connsiteX109" fmla="*/ 237426 w 1143000"/>
              <a:gd name="connsiteY109" fmla="*/ 283369 h 1666875"/>
              <a:gd name="connsiteX110" fmla="*/ 255524 w 1143000"/>
              <a:gd name="connsiteY110" fmla="*/ 294799 h 1666875"/>
              <a:gd name="connsiteX111" fmla="*/ 337439 w 1143000"/>
              <a:gd name="connsiteY111" fmla="*/ 297656 h 1666875"/>
              <a:gd name="connsiteX112" fmla="*/ 413639 w 1143000"/>
              <a:gd name="connsiteY112" fmla="*/ 313849 h 1666875"/>
              <a:gd name="connsiteX113" fmla="*/ 430784 w 1143000"/>
              <a:gd name="connsiteY113" fmla="*/ 308134 h 1666875"/>
              <a:gd name="connsiteX114" fmla="*/ 552704 w 1143000"/>
              <a:gd name="connsiteY114" fmla="*/ 251936 h 1666875"/>
              <a:gd name="connsiteX115" fmla="*/ 566039 w 1143000"/>
              <a:gd name="connsiteY115" fmla="*/ 247174 h 1666875"/>
              <a:gd name="connsiteX116" fmla="*/ 585089 w 1143000"/>
              <a:gd name="connsiteY116" fmla="*/ 251936 h 1666875"/>
              <a:gd name="connsiteX117" fmla="*/ 593661 w 1143000"/>
              <a:gd name="connsiteY117" fmla="*/ 255746 h 1666875"/>
              <a:gd name="connsiteX118" fmla="*/ 607949 w 1143000"/>
              <a:gd name="connsiteY118" fmla="*/ 260509 h 1666875"/>
              <a:gd name="connsiteX119" fmla="*/ 612711 w 1143000"/>
              <a:gd name="connsiteY119" fmla="*/ 269081 h 1666875"/>
              <a:gd name="connsiteX120" fmla="*/ 605091 w 1143000"/>
              <a:gd name="connsiteY120" fmla="*/ 272891 h 1666875"/>
              <a:gd name="connsiteX121" fmla="*/ 580326 w 1143000"/>
              <a:gd name="connsiteY121" fmla="*/ 275749 h 1666875"/>
              <a:gd name="connsiteX122" fmla="*/ 592709 w 1143000"/>
              <a:gd name="connsiteY122" fmla="*/ 278606 h 1666875"/>
              <a:gd name="connsiteX123" fmla="*/ 571754 w 1143000"/>
              <a:gd name="connsiteY123" fmla="*/ 283369 h 1666875"/>
              <a:gd name="connsiteX124" fmla="*/ 579374 w 1143000"/>
              <a:gd name="connsiteY124" fmla="*/ 288131 h 1666875"/>
              <a:gd name="connsiteX125" fmla="*/ 648906 w 1143000"/>
              <a:gd name="connsiteY125" fmla="*/ 326231 h 1666875"/>
              <a:gd name="connsiteX126" fmla="*/ 659384 w 1143000"/>
              <a:gd name="connsiteY126" fmla="*/ 342424 h 1666875"/>
              <a:gd name="connsiteX127" fmla="*/ 664146 w 1143000"/>
              <a:gd name="connsiteY127" fmla="*/ 349091 h 1666875"/>
              <a:gd name="connsiteX128" fmla="*/ 689864 w 1143000"/>
              <a:gd name="connsiteY128" fmla="*/ 388144 h 1666875"/>
              <a:gd name="connsiteX129" fmla="*/ 701294 w 1143000"/>
              <a:gd name="connsiteY129" fmla="*/ 414814 h 1666875"/>
              <a:gd name="connsiteX130" fmla="*/ 709866 w 1143000"/>
              <a:gd name="connsiteY130" fmla="*/ 433864 h 1666875"/>
              <a:gd name="connsiteX131" fmla="*/ 708914 w 1143000"/>
              <a:gd name="connsiteY131" fmla="*/ 443389 h 1666875"/>
              <a:gd name="connsiteX132" fmla="*/ 699389 w 1143000"/>
              <a:gd name="connsiteY132" fmla="*/ 441484 h 1666875"/>
              <a:gd name="connsiteX133" fmla="*/ 692721 w 1143000"/>
              <a:gd name="connsiteY133" fmla="*/ 436721 h 1666875"/>
              <a:gd name="connsiteX134" fmla="*/ 696531 w 1143000"/>
              <a:gd name="connsiteY134" fmla="*/ 457676 h 1666875"/>
              <a:gd name="connsiteX135" fmla="*/ 696531 w 1143000"/>
              <a:gd name="connsiteY135" fmla="*/ 462439 h 1666875"/>
              <a:gd name="connsiteX136" fmla="*/ 690816 w 1143000"/>
              <a:gd name="connsiteY136" fmla="*/ 460534 h 1666875"/>
              <a:gd name="connsiteX137" fmla="*/ 682244 w 1143000"/>
              <a:gd name="connsiteY137" fmla="*/ 451009 h 1666875"/>
              <a:gd name="connsiteX138" fmla="*/ 647954 w 1143000"/>
              <a:gd name="connsiteY138" fmla="*/ 418624 h 1666875"/>
              <a:gd name="connsiteX139" fmla="*/ 635571 w 1143000"/>
              <a:gd name="connsiteY139" fmla="*/ 420529 h 1666875"/>
              <a:gd name="connsiteX140" fmla="*/ 636524 w 1143000"/>
              <a:gd name="connsiteY140" fmla="*/ 439579 h 1666875"/>
              <a:gd name="connsiteX141" fmla="*/ 690816 w 1143000"/>
              <a:gd name="connsiteY141" fmla="*/ 492919 h 1666875"/>
              <a:gd name="connsiteX142" fmla="*/ 692721 w 1143000"/>
              <a:gd name="connsiteY142" fmla="*/ 495776 h 1666875"/>
              <a:gd name="connsiteX143" fmla="*/ 694626 w 1143000"/>
              <a:gd name="connsiteY143" fmla="*/ 506254 h 1666875"/>
              <a:gd name="connsiteX144" fmla="*/ 684149 w 1143000"/>
              <a:gd name="connsiteY144" fmla="*/ 503396 h 1666875"/>
              <a:gd name="connsiteX145" fmla="*/ 658431 w 1143000"/>
              <a:gd name="connsiteY145" fmla="*/ 482441 h 1666875"/>
              <a:gd name="connsiteX146" fmla="*/ 657479 w 1143000"/>
              <a:gd name="connsiteY146" fmla="*/ 502444 h 1666875"/>
              <a:gd name="connsiteX147" fmla="*/ 657479 w 1143000"/>
              <a:gd name="connsiteY147" fmla="*/ 508159 h 1666875"/>
              <a:gd name="connsiteX148" fmla="*/ 664146 w 1143000"/>
              <a:gd name="connsiteY148" fmla="*/ 537686 h 1666875"/>
              <a:gd name="connsiteX149" fmla="*/ 648906 w 1143000"/>
              <a:gd name="connsiteY149" fmla="*/ 568166 h 1666875"/>
              <a:gd name="connsiteX150" fmla="*/ 641286 w 1143000"/>
              <a:gd name="connsiteY150" fmla="*/ 565309 h 1666875"/>
              <a:gd name="connsiteX151" fmla="*/ 637476 w 1143000"/>
              <a:gd name="connsiteY151" fmla="*/ 551974 h 1666875"/>
              <a:gd name="connsiteX152" fmla="*/ 632714 w 1143000"/>
              <a:gd name="connsiteY152" fmla="*/ 578644 h 1666875"/>
              <a:gd name="connsiteX153" fmla="*/ 623189 w 1143000"/>
              <a:gd name="connsiteY153" fmla="*/ 583406 h 1666875"/>
              <a:gd name="connsiteX154" fmla="*/ 618426 w 1143000"/>
              <a:gd name="connsiteY154" fmla="*/ 562451 h 1666875"/>
              <a:gd name="connsiteX155" fmla="*/ 617474 w 1143000"/>
              <a:gd name="connsiteY155" fmla="*/ 556736 h 1666875"/>
              <a:gd name="connsiteX156" fmla="*/ 617474 w 1143000"/>
              <a:gd name="connsiteY156" fmla="*/ 556736 h 1666875"/>
              <a:gd name="connsiteX157" fmla="*/ 618426 w 1143000"/>
              <a:gd name="connsiteY157" fmla="*/ 558641 h 1666875"/>
              <a:gd name="connsiteX158" fmla="*/ 619379 w 1143000"/>
              <a:gd name="connsiteY158" fmla="*/ 566261 h 1666875"/>
              <a:gd name="connsiteX159" fmla="*/ 620331 w 1143000"/>
              <a:gd name="connsiteY159" fmla="*/ 585311 h 166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1143000" h="1666875">
                <a:moveTo>
                  <a:pt x="620331" y="585311"/>
                </a:moveTo>
                <a:cubicBezTo>
                  <a:pt x="618426" y="592931"/>
                  <a:pt x="613664" y="602456"/>
                  <a:pt x="615569" y="608171"/>
                </a:cubicBezTo>
                <a:cubicBezTo>
                  <a:pt x="618426" y="614839"/>
                  <a:pt x="629856" y="611029"/>
                  <a:pt x="636524" y="613886"/>
                </a:cubicBezTo>
                <a:cubicBezTo>
                  <a:pt x="647001" y="618649"/>
                  <a:pt x="655574" y="614839"/>
                  <a:pt x="665099" y="611029"/>
                </a:cubicBezTo>
                <a:cubicBezTo>
                  <a:pt x="687006" y="602456"/>
                  <a:pt x="709866" y="594836"/>
                  <a:pt x="732726" y="590074"/>
                </a:cubicBezTo>
                <a:cubicBezTo>
                  <a:pt x="751776" y="586264"/>
                  <a:pt x="771779" y="583406"/>
                  <a:pt x="789876" y="575786"/>
                </a:cubicBezTo>
                <a:cubicBezTo>
                  <a:pt x="800354" y="571976"/>
                  <a:pt x="810831" y="571024"/>
                  <a:pt x="821309" y="571024"/>
                </a:cubicBezTo>
                <a:cubicBezTo>
                  <a:pt x="851789" y="568166"/>
                  <a:pt x="881316" y="563404"/>
                  <a:pt x="911796" y="564356"/>
                </a:cubicBezTo>
                <a:cubicBezTo>
                  <a:pt x="923226" y="565309"/>
                  <a:pt x="935609" y="562451"/>
                  <a:pt x="947039" y="561499"/>
                </a:cubicBezTo>
                <a:cubicBezTo>
                  <a:pt x="949896" y="561499"/>
                  <a:pt x="953706" y="560546"/>
                  <a:pt x="955611" y="557689"/>
                </a:cubicBezTo>
                <a:cubicBezTo>
                  <a:pt x="961326" y="548164"/>
                  <a:pt x="970851" y="547211"/>
                  <a:pt x="981329" y="546259"/>
                </a:cubicBezTo>
                <a:cubicBezTo>
                  <a:pt x="993711" y="545306"/>
                  <a:pt x="1005141" y="546259"/>
                  <a:pt x="1017524" y="542449"/>
                </a:cubicBezTo>
                <a:cubicBezTo>
                  <a:pt x="1031811" y="537686"/>
                  <a:pt x="1037526" y="527209"/>
                  <a:pt x="1039431" y="514826"/>
                </a:cubicBezTo>
                <a:cubicBezTo>
                  <a:pt x="1044194" y="490061"/>
                  <a:pt x="1062291" y="474821"/>
                  <a:pt x="1078484" y="457676"/>
                </a:cubicBezTo>
                <a:cubicBezTo>
                  <a:pt x="1081341" y="454819"/>
                  <a:pt x="1086104" y="453866"/>
                  <a:pt x="1090866" y="455771"/>
                </a:cubicBezTo>
                <a:cubicBezTo>
                  <a:pt x="1104201" y="461486"/>
                  <a:pt x="1115631" y="468154"/>
                  <a:pt x="1121346" y="482441"/>
                </a:cubicBezTo>
                <a:cubicBezTo>
                  <a:pt x="1125156" y="491014"/>
                  <a:pt x="1132776" y="497681"/>
                  <a:pt x="1137539" y="505301"/>
                </a:cubicBezTo>
                <a:cubicBezTo>
                  <a:pt x="1149921" y="523399"/>
                  <a:pt x="1144206" y="541496"/>
                  <a:pt x="1123251" y="548164"/>
                </a:cubicBezTo>
                <a:cubicBezTo>
                  <a:pt x="1113726" y="551021"/>
                  <a:pt x="1112774" y="557689"/>
                  <a:pt x="1113726" y="565309"/>
                </a:cubicBezTo>
                <a:cubicBezTo>
                  <a:pt x="1114679" y="588169"/>
                  <a:pt x="1100391" y="608171"/>
                  <a:pt x="1078484" y="613886"/>
                </a:cubicBezTo>
                <a:cubicBezTo>
                  <a:pt x="1076579" y="614839"/>
                  <a:pt x="1073721" y="614839"/>
                  <a:pt x="1072769" y="615791"/>
                </a:cubicBezTo>
                <a:cubicBezTo>
                  <a:pt x="1059434" y="627221"/>
                  <a:pt x="1042289" y="631984"/>
                  <a:pt x="1027049" y="640556"/>
                </a:cubicBezTo>
                <a:cubicBezTo>
                  <a:pt x="1004189" y="653891"/>
                  <a:pt x="979424" y="661511"/>
                  <a:pt x="953706" y="668179"/>
                </a:cubicBezTo>
                <a:cubicBezTo>
                  <a:pt x="935609" y="672941"/>
                  <a:pt x="918464" y="677704"/>
                  <a:pt x="901319" y="683419"/>
                </a:cubicBezTo>
                <a:cubicBezTo>
                  <a:pt x="899414" y="684371"/>
                  <a:pt x="897509" y="684371"/>
                  <a:pt x="896556" y="685324"/>
                </a:cubicBezTo>
                <a:cubicBezTo>
                  <a:pt x="881316" y="698659"/>
                  <a:pt x="861314" y="697706"/>
                  <a:pt x="842264" y="701516"/>
                </a:cubicBezTo>
                <a:cubicBezTo>
                  <a:pt x="827024" y="704374"/>
                  <a:pt x="813689" y="712946"/>
                  <a:pt x="798449" y="715804"/>
                </a:cubicBezTo>
                <a:cubicBezTo>
                  <a:pt x="789876" y="717709"/>
                  <a:pt x="782256" y="721519"/>
                  <a:pt x="773684" y="723424"/>
                </a:cubicBezTo>
                <a:cubicBezTo>
                  <a:pt x="742251" y="730091"/>
                  <a:pt x="713676" y="743426"/>
                  <a:pt x="684149" y="755809"/>
                </a:cubicBezTo>
                <a:cubicBezTo>
                  <a:pt x="671766" y="761524"/>
                  <a:pt x="658431" y="762476"/>
                  <a:pt x="646049" y="764381"/>
                </a:cubicBezTo>
                <a:cubicBezTo>
                  <a:pt x="595566" y="772954"/>
                  <a:pt x="569849" y="796766"/>
                  <a:pt x="552704" y="841534"/>
                </a:cubicBezTo>
                <a:cubicBezTo>
                  <a:pt x="548894" y="851059"/>
                  <a:pt x="552704" y="862489"/>
                  <a:pt x="548894" y="873919"/>
                </a:cubicBezTo>
                <a:cubicBezTo>
                  <a:pt x="546989" y="878681"/>
                  <a:pt x="545084" y="883444"/>
                  <a:pt x="543179" y="889159"/>
                </a:cubicBezTo>
                <a:cubicBezTo>
                  <a:pt x="534606" y="910114"/>
                  <a:pt x="531749" y="932974"/>
                  <a:pt x="528891" y="954881"/>
                </a:cubicBezTo>
                <a:cubicBezTo>
                  <a:pt x="526034" y="972026"/>
                  <a:pt x="521271" y="989171"/>
                  <a:pt x="512699" y="1005364"/>
                </a:cubicBezTo>
                <a:cubicBezTo>
                  <a:pt x="505079" y="1018699"/>
                  <a:pt x="496506" y="1032034"/>
                  <a:pt x="498411" y="1049179"/>
                </a:cubicBezTo>
                <a:cubicBezTo>
                  <a:pt x="499364" y="1054894"/>
                  <a:pt x="498411" y="1060609"/>
                  <a:pt x="495554" y="1065371"/>
                </a:cubicBezTo>
                <a:cubicBezTo>
                  <a:pt x="492696" y="1071086"/>
                  <a:pt x="492696" y="1076801"/>
                  <a:pt x="493649" y="1082516"/>
                </a:cubicBezTo>
                <a:cubicBezTo>
                  <a:pt x="498411" y="1097756"/>
                  <a:pt x="499364" y="1113949"/>
                  <a:pt x="506031" y="1129189"/>
                </a:cubicBezTo>
                <a:cubicBezTo>
                  <a:pt x="516509" y="1152049"/>
                  <a:pt x="522224" y="1176814"/>
                  <a:pt x="529844" y="1200626"/>
                </a:cubicBezTo>
                <a:cubicBezTo>
                  <a:pt x="537464" y="1223486"/>
                  <a:pt x="545084" y="1246346"/>
                  <a:pt x="552704" y="1269206"/>
                </a:cubicBezTo>
                <a:cubicBezTo>
                  <a:pt x="553656" y="1273016"/>
                  <a:pt x="556514" y="1272064"/>
                  <a:pt x="558419" y="1272064"/>
                </a:cubicBezTo>
                <a:cubicBezTo>
                  <a:pt x="576516" y="1276826"/>
                  <a:pt x="587946" y="1288256"/>
                  <a:pt x="596519" y="1304449"/>
                </a:cubicBezTo>
                <a:cubicBezTo>
                  <a:pt x="607949" y="1328261"/>
                  <a:pt x="613664" y="1353979"/>
                  <a:pt x="618426" y="1379696"/>
                </a:cubicBezTo>
                <a:cubicBezTo>
                  <a:pt x="621284" y="1398746"/>
                  <a:pt x="627951" y="1415891"/>
                  <a:pt x="638429" y="1432084"/>
                </a:cubicBezTo>
                <a:cubicBezTo>
                  <a:pt x="649859" y="1450181"/>
                  <a:pt x="656526" y="1470184"/>
                  <a:pt x="656526" y="1492091"/>
                </a:cubicBezTo>
                <a:cubicBezTo>
                  <a:pt x="656526" y="1521619"/>
                  <a:pt x="658431" y="1551146"/>
                  <a:pt x="645096" y="1578769"/>
                </a:cubicBezTo>
                <a:cubicBezTo>
                  <a:pt x="637476" y="1595914"/>
                  <a:pt x="625094" y="1603534"/>
                  <a:pt x="606996" y="1601629"/>
                </a:cubicBezTo>
                <a:cubicBezTo>
                  <a:pt x="599376" y="1600676"/>
                  <a:pt x="600329" y="1603534"/>
                  <a:pt x="600329" y="1608296"/>
                </a:cubicBezTo>
                <a:cubicBezTo>
                  <a:pt x="600329" y="1619726"/>
                  <a:pt x="600329" y="1631156"/>
                  <a:pt x="594614" y="1641634"/>
                </a:cubicBezTo>
                <a:cubicBezTo>
                  <a:pt x="588899" y="1653064"/>
                  <a:pt x="581279" y="1660684"/>
                  <a:pt x="567944" y="1660684"/>
                </a:cubicBezTo>
                <a:cubicBezTo>
                  <a:pt x="562229" y="1660684"/>
                  <a:pt x="556514" y="1659731"/>
                  <a:pt x="551751" y="1660684"/>
                </a:cubicBezTo>
                <a:cubicBezTo>
                  <a:pt x="531749" y="1662589"/>
                  <a:pt x="521271" y="1651159"/>
                  <a:pt x="512699" y="1635919"/>
                </a:cubicBezTo>
                <a:cubicBezTo>
                  <a:pt x="505079" y="1621631"/>
                  <a:pt x="497459" y="1606391"/>
                  <a:pt x="490791" y="1592104"/>
                </a:cubicBezTo>
                <a:cubicBezTo>
                  <a:pt x="484124" y="1575911"/>
                  <a:pt x="471741" y="1569244"/>
                  <a:pt x="455549" y="1568291"/>
                </a:cubicBezTo>
                <a:cubicBezTo>
                  <a:pt x="444119" y="1567339"/>
                  <a:pt x="432689" y="1568291"/>
                  <a:pt x="421259" y="1567339"/>
                </a:cubicBezTo>
                <a:cubicBezTo>
                  <a:pt x="413639" y="1566386"/>
                  <a:pt x="410781" y="1574006"/>
                  <a:pt x="404114" y="1574006"/>
                </a:cubicBezTo>
                <a:cubicBezTo>
                  <a:pt x="394589" y="1574959"/>
                  <a:pt x="384111" y="1575911"/>
                  <a:pt x="374586" y="1574959"/>
                </a:cubicBezTo>
                <a:cubicBezTo>
                  <a:pt x="347916" y="1573054"/>
                  <a:pt x="324104" y="1583531"/>
                  <a:pt x="298386" y="1589246"/>
                </a:cubicBezTo>
                <a:cubicBezTo>
                  <a:pt x="252666" y="1599724"/>
                  <a:pt x="209804" y="1616869"/>
                  <a:pt x="164084" y="1624489"/>
                </a:cubicBezTo>
                <a:cubicBezTo>
                  <a:pt x="135509" y="1629251"/>
                  <a:pt x="105981" y="1626394"/>
                  <a:pt x="76454" y="1624489"/>
                </a:cubicBezTo>
                <a:cubicBezTo>
                  <a:pt x="49784" y="1622584"/>
                  <a:pt x="33591" y="1603534"/>
                  <a:pt x="12636" y="1592104"/>
                </a:cubicBezTo>
                <a:cubicBezTo>
                  <a:pt x="7874" y="1590199"/>
                  <a:pt x="5969" y="1584484"/>
                  <a:pt x="7874" y="1579721"/>
                </a:cubicBezTo>
                <a:cubicBezTo>
                  <a:pt x="9779" y="1570196"/>
                  <a:pt x="8826" y="1561624"/>
                  <a:pt x="7874" y="1553051"/>
                </a:cubicBezTo>
                <a:cubicBezTo>
                  <a:pt x="5969" y="1533049"/>
                  <a:pt x="12636" y="1516856"/>
                  <a:pt x="23114" y="1500664"/>
                </a:cubicBezTo>
                <a:cubicBezTo>
                  <a:pt x="43116" y="1468279"/>
                  <a:pt x="65976" y="1436846"/>
                  <a:pt x="87884" y="1405414"/>
                </a:cubicBezTo>
                <a:cubicBezTo>
                  <a:pt x="100266" y="1388269"/>
                  <a:pt x="108839" y="1368266"/>
                  <a:pt x="119316" y="1350169"/>
                </a:cubicBezTo>
                <a:cubicBezTo>
                  <a:pt x="144081" y="1305401"/>
                  <a:pt x="174561" y="1263491"/>
                  <a:pt x="205041" y="1222534"/>
                </a:cubicBezTo>
                <a:cubicBezTo>
                  <a:pt x="209804" y="1215866"/>
                  <a:pt x="211709" y="1212056"/>
                  <a:pt x="203136" y="1206341"/>
                </a:cubicBezTo>
                <a:cubicBezTo>
                  <a:pt x="191706" y="1198721"/>
                  <a:pt x="191706" y="1186339"/>
                  <a:pt x="193611" y="1174909"/>
                </a:cubicBezTo>
                <a:cubicBezTo>
                  <a:pt x="195516" y="1165384"/>
                  <a:pt x="199326" y="1154906"/>
                  <a:pt x="205994" y="1147286"/>
                </a:cubicBezTo>
                <a:cubicBezTo>
                  <a:pt x="210756" y="1142524"/>
                  <a:pt x="210756" y="1135856"/>
                  <a:pt x="210756" y="1130141"/>
                </a:cubicBezTo>
                <a:cubicBezTo>
                  <a:pt x="211709" y="1112044"/>
                  <a:pt x="207899" y="1093946"/>
                  <a:pt x="214566" y="1076801"/>
                </a:cubicBezTo>
                <a:cubicBezTo>
                  <a:pt x="219329" y="1064419"/>
                  <a:pt x="218376" y="1054894"/>
                  <a:pt x="212661" y="1043464"/>
                </a:cubicBezTo>
                <a:cubicBezTo>
                  <a:pt x="207899" y="1032986"/>
                  <a:pt x="206946" y="1020604"/>
                  <a:pt x="206946" y="1008221"/>
                </a:cubicBezTo>
                <a:cubicBezTo>
                  <a:pt x="206946" y="1008221"/>
                  <a:pt x="206946" y="1007269"/>
                  <a:pt x="206946" y="1007269"/>
                </a:cubicBezTo>
                <a:cubicBezTo>
                  <a:pt x="220281" y="990124"/>
                  <a:pt x="206946" y="973931"/>
                  <a:pt x="205041" y="957739"/>
                </a:cubicBezTo>
                <a:cubicBezTo>
                  <a:pt x="202184" y="933926"/>
                  <a:pt x="204089" y="911066"/>
                  <a:pt x="210756" y="888206"/>
                </a:cubicBezTo>
                <a:cubicBezTo>
                  <a:pt x="211709" y="883444"/>
                  <a:pt x="212661" y="878681"/>
                  <a:pt x="213614" y="873919"/>
                </a:cubicBezTo>
                <a:cubicBezTo>
                  <a:pt x="218376" y="856774"/>
                  <a:pt x="214566" y="840581"/>
                  <a:pt x="210756" y="824389"/>
                </a:cubicBezTo>
                <a:cubicBezTo>
                  <a:pt x="205041" y="798671"/>
                  <a:pt x="210756" y="774859"/>
                  <a:pt x="217424" y="751046"/>
                </a:cubicBezTo>
                <a:cubicBezTo>
                  <a:pt x="221234" y="736759"/>
                  <a:pt x="225044" y="722471"/>
                  <a:pt x="228854" y="707231"/>
                </a:cubicBezTo>
                <a:cubicBezTo>
                  <a:pt x="229806" y="705326"/>
                  <a:pt x="229806" y="702469"/>
                  <a:pt x="228854" y="700564"/>
                </a:cubicBezTo>
                <a:cubicBezTo>
                  <a:pt x="219329" y="682466"/>
                  <a:pt x="219329" y="662464"/>
                  <a:pt x="212661" y="643414"/>
                </a:cubicBezTo>
                <a:cubicBezTo>
                  <a:pt x="210756" y="638651"/>
                  <a:pt x="210756" y="633889"/>
                  <a:pt x="210756" y="629126"/>
                </a:cubicBezTo>
                <a:cubicBezTo>
                  <a:pt x="210756" y="603409"/>
                  <a:pt x="205041" y="577691"/>
                  <a:pt x="199326" y="551974"/>
                </a:cubicBezTo>
                <a:cubicBezTo>
                  <a:pt x="187896" y="503396"/>
                  <a:pt x="174561" y="454819"/>
                  <a:pt x="169799" y="405289"/>
                </a:cubicBezTo>
                <a:cubicBezTo>
                  <a:pt x="169799" y="402431"/>
                  <a:pt x="168846" y="398621"/>
                  <a:pt x="167894" y="398621"/>
                </a:cubicBezTo>
                <a:cubicBezTo>
                  <a:pt x="156464" y="394811"/>
                  <a:pt x="159321" y="384334"/>
                  <a:pt x="158369" y="375761"/>
                </a:cubicBezTo>
                <a:cubicBezTo>
                  <a:pt x="157416" y="365284"/>
                  <a:pt x="157416" y="354806"/>
                  <a:pt x="157416" y="345281"/>
                </a:cubicBezTo>
                <a:cubicBezTo>
                  <a:pt x="156464" y="331946"/>
                  <a:pt x="156464" y="320516"/>
                  <a:pt x="148844" y="308134"/>
                </a:cubicBezTo>
                <a:cubicBezTo>
                  <a:pt x="141224" y="296704"/>
                  <a:pt x="140271" y="281464"/>
                  <a:pt x="137414" y="267176"/>
                </a:cubicBezTo>
                <a:cubicBezTo>
                  <a:pt x="133604" y="251936"/>
                  <a:pt x="130746" y="235744"/>
                  <a:pt x="126936" y="220504"/>
                </a:cubicBezTo>
                <a:cubicBezTo>
                  <a:pt x="125984" y="213836"/>
                  <a:pt x="126936" y="208121"/>
                  <a:pt x="132651" y="205264"/>
                </a:cubicBezTo>
                <a:cubicBezTo>
                  <a:pt x="144081" y="199549"/>
                  <a:pt x="146939" y="190976"/>
                  <a:pt x="143129" y="179546"/>
                </a:cubicBezTo>
                <a:cubicBezTo>
                  <a:pt x="139319" y="169069"/>
                  <a:pt x="139319" y="157639"/>
                  <a:pt x="135509" y="147161"/>
                </a:cubicBezTo>
                <a:cubicBezTo>
                  <a:pt x="131699" y="134779"/>
                  <a:pt x="133604" y="123349"/>
                  <a:pt x="139319" y="111919"/>
                </a:cubicBezTo>
                <a:cubicBezTo>
                  <a:pt x="141224" y="107156"/>
                  <a:pt x="142176" y="104299"/>
                  <a:pt x="139319" y="100489"/>
                </a:cubicBezTo>
                <a:cubicBezTo>
                  <a:pt x="133604" y="90964"/>
                  <a:pt x="136461" y="82391"/>
                  <a:pt x="141224" y="71914"/>
                </a:cubicBezTo>
                <a:cubicBezTo>
                  <a:pt x="147891" y="58579"/>
                  <a:pt x="159321" y="50959"/>
                  <a:pt x="166941" y="40481"/>
                </a:cubicBezTo>
                <a:cubicBezTo>
                  <a:pt x="171704" y="33814"/>
                  <a:pt x="179324" y="33814"/>
                  <a:pt x="189801" y="37624"/>
                </a:cubicBezTo>
                <a:cubicBezTo>
                  <a:pt x="183134" y="26194"/>
                  <a:pt x="170751" y="18574"/>
                  <a:pt x="184086" y="7144"/>
                </a:cubicBezTo>
                <a:cubicBezTo>
                  <a:pt x="188849" y="7144"/>
                  <a:pt x="192659" y="7144"/>
                  <a:pt x="197421" y="7144"/>
                </a:cubicBezTo>
                <a:cubicBezTo>
                  <a:pt x="199326" y="10954"/>
                  <a:pt x="205041" y="9049"/>
                  <a:pt x="207899" y="11906"/>
                </a:cubicBezTo>
                <a:cubicBezTo>
                  <a:pt x="220281" y="20479"/>
                  <a:pt x="228854" y="30004"/>
                  <a:pt x="230759" y="46196"/>
                </a:cubicBezTo>
                <a:cubicBezTo>
                  <a:pt x="234569" y="73819"/>
                  <a:pt x="225996" y="97631"/>
                  <a:pt x="209804" y="118586"/>
                </a:cubicBezTo>
                <a:cubicBezTo>
                  <a:pt x="195516" y="138589"/>
                  <a:pt x="193611" y="158591"/>
                  <a:pt x="203136" y="180499"/>
                </a:cubicBezTo>
                <a:cubicBezTo>
                  <a:pt x="203136" y="181451"/>
                  <a:pt x="203136" y="182404"/>
                  <a:pt x="204089" y="182404"/>
                </a:cubicBezTo>
                <a:cubicBezTo>
                  <a:pt x="221234" y="190976"/>
                  <a:pt x="216471" y="209074"/>
                  <a:pt x="220281" y="222409"/>
                </a:cubicBezTo>
                <a:cubicBezTo>
                  <a:pt x="225996" y="242411"/>
                  <a:pt x="233616" y="262414"/>
                  <a:pt x="237426" y="283369"/>
                </a:cubicBezTo>
                <a:cubicBezTo>
                  <a:pt x="239331" y="295751"/>
                  <a:pt x="243141" y="297656"/>
                  <a:pt x="255524" y="294799"/>
                </a:cubicBezTo>
                <a:cubicBezTo>
                  <a:pt x="283146" y="290036"/>
                  <a:pt x="310769" y="291941"/>
                  <a:pt x="337439" y="297656"/>
                </a:cubicBezTo>
                <a:cubicBezTo>
                  <a:pt x="363156" y="303371"/>
                  <a:pt x="388874" y="302419"/>
                  <a:pt x="413639" y="313849"/>
                </a:cubicBezTo>
                <a:cubicBezTo>
                  <a:pt x="419354" y="316706"/>
                  <a:pt x="425069" y="310991"/>
                  <a:pt x="430784" y="308134"/>
                </a:cubicBezTo>
                <a:cubicBezTo>
                  <a:pt x="469836" y="287179"/>
                  <a:pt x="506031" y="258604"/>
                  <a:pt x="552704" y="251936"/>
                </a:cubicBezTo>
                <a:cubicBezTo>
                  <a:pt x="557466" y="250984"/>
                  <a:pt x="561276" y="249079"/>
                  <a:pt x="566039" y="247174"/>
                </a:cubicBezTo>
                <a:cubicBezTo>
                  <a:pt x="572706" y="245269"/>
                  <a:pt x="580326" y="239554"/>
                  <a:pt x="585089" y="251936"/>
                </a:cubicBezTo>
                <a:cubicBezTo>
                  <a:pt x="586041" y="253841"/>
                  <a:pt x="590804" y="254794"/>
                  <a:pt x="593661" y="255746"/>
                </a:cubicBezTo>
                <a:cubicBezTo>
                  <a:pt x="598424" y="257651"/>
                  <a:pt x="603186" y="258604"/>
                  <a:pt x="607949" y="260509"/>
                </a:cubicBezTo>
                <a:cubicBezTo>
                  <a:pt x="611759" y="262414"/>
                  <a:pt x="613664" y="265271"/>
                  <a:pt x="612711" y="269081"/>
                </a:cubicBezTo>
                <a:cubicBezTo>
                  <a:pt x="611759" y="273844"/>
                  <a:pt x="607949" y="271939"/>
                  <a:pt x="605091" y="272891"/>
                </a:cubicBezTo>
                <a:cubicBezTo>
                  <a:pt x="596519" y="272891"/>
                  <a:pt x="588899" y="272891"/>
                  <a:pt x="580326" y="275749"/>
                </a:cubicBezTo>
                <a:cubicBezTo>
                  <a:pt x="584136" y="276701"/>
                  <a:pt x="587946" y="277654"/>
                  <a:pt x="592709" y="278606"/>
                </a:cubicBezTo>
                <a:cubicBezTo>
                  <a:pt x="586041" y="285274"/>
                  <a:pt x="577469" y="280511"/>
                  <a:pt x="571754" y="283369"/>
                </a:cubicBezTo>
                <a:cubicBezTo>
                  <a:pt x="572706" y="287179"/>
                  <a:pt x="576516" y="286226"/>
                  <a:pt x="579374" y="288131"/>
                </a:cubicBezTo>
                <a:cubicBezTo>
                  <a:pt x="604139" y="297656"/>
                  <a:pt x="628904" y="309086"/>
                  <a:pt x="648906" y="326231"/>
                </a:cubicBezTo>
                <a:cubicBezTo>
                  <a:pt x="653669" y="330041"/>
                  <a:pt x="658431" y="335756"/>
                  <a:pt x="659384" y="342424"/>
                </a:cubicBezTo>
                <a:cubicBezTo>
                  <a:pt x="660336" y="345281"/>
                  <a:pt x="661289" y="348139"/>
                  <a:pt x="664146" y="349091"/>
                </a:cubicBezTo>
                <a:cubicBezTo>
                  <a:pt x="680339" y="356711"/>
                  <a:pt x="686054" y="371951"/>
                  <a:pt x="689864" y="388144"/>
                </a:cubicBezTo>
                <a:cubicBezTo>
                  <a:pt x="691769" y="397669"/>
                  <a:pt x="695579" y="406241"/>
                  <a:pt x="701294" y="414814"/>
                </a:cubicBezTo>
                <a:cubicBezTo>
                  <a:pt x="705104" y="420529"/>
                  <a:pt x="707961" y="427196"/>
                  <a:pt x="709866" y="433864"/>
                </a:cubicBezTo>
                <a:cubicBezTo>
                  <a:pt x="710819" y="436721"/>
                  <a:pt x="711771" y="440531"/>
                  <a:pt x="708914" y="443389"/>
                </a:cubicBezTo>
                <a:cubicBezTo>
                  <a:pt x="705104" y="446246"/>
                  <a:pt x="702246" y="443389"/>
                  <a:pt x="699389" y="441484"/>
                </a:cubicBezTo>
                <a:cubicBezTo>
                  <a:pt x="697484" y="440531"/>
                  <a:pt x="695579" y="438626"/>
                  <a:pt x="692721" y="436721"/>
                </a:cubicBezTo>
                <a:cubicBezTo>
                  <a:pt x="694626" y="445294"/>
                  <a:pt x="695579" y="451961"/>
                  <a:pt x="696531" y="457676"/>
                </a:cubicBezTo>
                <a:cubicBezTo>
                  <a:pt x="696531" y="459581"/>
                  <a:pt x="697484" y="461486"/>
                  <a:pt x="696531" y="462439"/>
                </a:cubicBezTo>
                <a:cubicBezTo>
                  <a:pt x="694626" y="464344"/>
                  <a:pt x="692721" y="462439"/>
                  <a:pt x="690816" y="460534"/>
                </a:cubicBezTo>
                <a:cubicBezTo>
                  <a:pt x="687006" y="457676"/>
                  <a:pt x="685101" y="454819"/>
                  <a:pt x="682244" y="451009"/>
                </a:cubicBezTo>
                <a:cubicBezTo>
                  <a:pt x="673671" y="437674"/>
                  <a:pt x="663194" y="425291"/>
                  <a:pt x="647954" y="418624"/>
                </a:cubicBezTo>
                <a:cubicBezTo>
                  <a:pt x="643191" y="416719"/>
                  <a:pt x="638429" y="411956"/>
                  <a:pt x="635571" y="420529"/>
                </a:cubicBezTo>
                <a:cubicBezTo>
                  <a:pt x="633666" y="427196"/>
                  <a:pt x="627951" y="433864"/>
                  <a:pt x="636524" y="439579"/>
                </a:cubicBezTo>
                <a:cubicBezTo>
                  <a:pt x="657479" y="454819"/>
                  <a:pt x="677481" y="470059"/>
                  <a:pt x="690816" y="492919"/>
                </a:cubicBezTo>
                <a:cubicBezTo>
                  <a:pt x="691769" y="493871"/>
                  <a:pt x="692721" y="494824"/>
                  <a:pt x="692721" y="495776"/>
                </a:cubicBezTo>
                <a:cubicBezTo>
                  <a:pt x="693674" y="499586"/>
                  <a:pt x="698436" y="503396"/>
                  <a:pt x="694626" y="506254"/>
                </a:cubicBezTo>
                <a:cubicBezTo>
                  <a:pt x="690816" y="510064"/>
                  <a:pt x="687006" y="505301"/>
                  <a:pt x="684149" y="503396"/>
                </a:cubicBezTo>
                <a:cubicBezTo>
                  <a:pt x="675576" y="497681"/>
                  <a:pt x="669861" y="488156"/>
                  <a:pt x="658431" y="482441"/>
                </a:cubicBezTo>
                <a:cubicBezTo>
                  <a:pt x="660336" y="490061"/>
                  <a:pt x="663194" y="496729"/>
                  <a:pt x="657479" y="502444"/>
                </a:cubicBezTo>
                <a:cubicBezTo>
                  <a:pt x="655574" y="504349"/>
                  <a:pt x="656526" y="506254"/>
                  <a:pt x="657479" y="508159"/>
                </a:cubicBezTo>
                <a:cubicBezTo>
                  <a:pt x="663194" y="516731"/>
                  <a:pt x="662241" y="528161"/>
                  <a:pt x="664146" y="537686"/>
                </a:cubicBezTo>
                <a:cubicBezTo>
                  <a:pt x="667004" y="551974"/>
                  <a:pt x="656526" y="559594"/>
                  <a:pt x="648906" y="568166"/>
                </a:cubicBezTo>
                <a:cubicBezTo>
                  <a:pt x="645096" y="571976"/>
                  <a:pt x="643191" y="568166"/>
                  <a:pt x="641286" y="565309"/>
                </a:cubicBezTo>
                <a:cubicBezTo>
                  <a:pt x="639381" y="561499"/>
                  <a:pt x="639381" y="557689"/>
                  <a:pt x="637476" y="551974"/>
                </a:cubicBezTo>
                <a:cubicBezTo>
                  <a:pt x="630809" y="561499"/>
                  <a:pt x="633666" y="570071"/>
                  <a:pt x="632714" y="578644"/>
                </a:cubicBezTo>
                <a:cubicBezTo>
                  <a:pt x="631761" y="585311"/>
                  <a:pt x="629856" y="589121"/>
                  <a:pt x="623189" y="583406"/>
                </a:cubicBezTo>
                <a:cubicBezTo>
                  <a:pt x="619379" y="576739"/>
                  <a:pt x="620331" y="569119"/>
                  <a:pt x="618426" y="562451"/>
                </a:cubicBezTo>
                <a:cubicBezTo>
                  <a:pt x="617474" y="560546"/>
                  <a:pt x="617474" y="558641"/>
                  <a:pt x="617474" y="556736"/>
                </a:cubicBezTo>
                <a:cubicBezTo>
                  <a:pt x="617474" y="556736"/>
                  <a:pt x="617474" y="555784"/>
                  <a:pt x="617474" y="556736"/>
                </a:cubicBezTo>
                <a:cubicBezTo>
                  <a:pt x="617474" y="557689"/>
                  <a:pt x="617474" y="557689"/>
                  <a:pt x="618426" y="558641"/>
                </a:cubicBezTo>
                <a:cubicBezTo>
                  <a:pt x="618426" y="561499"/>
                  <a:pt x="619379" y="563404"/>
                  <a:pt x="619379" y="566261"/>
                </a:cubicBezTo>
                <a:cubicBezTo>
                  <a:pt x="618426" y="573881"/>
                  <a:pt x="621284" y="579596"/>
                  <a:pt x="620331" y="585311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36" name="Freeform: Shape 3">
            <a:extLst>
              <a:ext uri="{FF2B5EF4-FFF2-40B4-BE49-F238E27FC236}">
                <a16:creationId xmlns:a16="http://schemas.microsoft.com/office/drawing/2014/main" id="{0F87CD99-1B8E-4D86-9B6A-609516C50BB9}"/>
              </a:ext>
            </a:extLst>
          </p:cNvPr>
          <p:cNvSpPr/>
          <p:nvPr/>
        </p:nvSpPr>
        <p:spPr>
          <a:xfrm>
            <a:off x="3291022" y="694049"/>
            <a:ext cx="1155482" cy="2342224"/>
          </a:xfrm>
          <a:custGeom>
            <a:avLst/>
            <a:gdLst>
              <a:gd name="connsiteX0" fmla="*/ 9049 w 923925"/>
              <a:gd name="connsiteY0" fmla="*/ 1576201 h 1838325"/>
              <a:gd name="connsiteX1" fmla="*/ 12859 w 923925"/>
              <a:gd name="connsiteY1" fmla="*/ 1570486 h 1838325"/>
              <a:gd name="connsiteX2" fmla="*/ 57626 w 923925"/>
              <a:gd name="connsiteY2" fmla="*/ 1540958 h 1838325"/>
              <a:gd name="connsiteX3" fmla="*/ 95726 w 923925"/>
              <a:gd name="connsiteY3" fmla="*/ 1525719 h 1838325"/>
              <a:gd name="connsiteX4" fmla="*/ 143351 w 923925"/>
              <a:gd name="connsiteY4" fmla="*/ 1502858 h 1838325"/>
              <a:gd name="connsiteX5" fmla="*/ 162401 w 923925"/>
              <a:gd name="connsiteY5" fmla="*/ 1488571 h 1838325"/>
              <a:gd name="connsiteX6" fmla="*/ 223361 w 923925"/>
              <a:gd name="connsiteY6" fmla="*/ 1459044 h 1838325"/>
              <a:gd name="connsiteX7" fmla="*/ 244316 w 923925"/>
              <a:gd name="connsiteY7" fmla="*/ 1450471 h 1838325"/>
              <a:gd name="connsiteX8" fmla="*/ 283369 w 923925"/>
              <a:gd name="connsiteY8" fmla="*/ 1411419 h 1838325"/>
              <a:gd name="connsiteX9" fmla="*/ 285274 w 923925"/>
              <a:gd name="connsiteY9" fmla="*/ 1395226 h 1838325"/>
              <a:gd name="connsiteX10" fmla="*/ 267176 w 923925"/>
              <a:gd name="connsiteY10" fmla="*/ 1355221 h 1838325"/>
              <a:gd name="connsiteX11" fmla="*/ 241459 w 923925"/>
              <a:gd name="connsiteY11" fmla="*/ 1319026 h 1838325"/>
              <a:gd name="connsiteX12" fmla="*/ 162401 w 923925"/>
              <a:gd name="connsiteY12" fmla="*/ 1230444 h 1838325"/>
              <a:gd name="connsiteX13" fmla="*/ 135731 w 923925"/>
              <a:gd name="connsiteY13" fmla="*/ 1199964 h 1838325"/>
              <a:gd name="connsiteX14" fmla="*/ 111919 w 923925"/>
              <a:gd name="connsiteY14" fmla="*/ 1139956 h 1838325"/>
              <a:gd name="connsiteX15" fmla="*/ 111919 w 923925"/>
              <a:gd name="connsiteY15" fmla="*/ 1059946 h 1838325"/>
              <a:gd name="connsiteX16" fmla="*/ 127159 w 923925"/>
              <a:gd name="connsiteY16" fmla="*/ 1018036 h 1838325"/>
              <a:gd name="connsiteX17" fmla="*/ 139541 w 923925"/>
              <a:gd name="connsiteY17" fmla="*/ 984698 h 1838325"/>
              <a:gd name="connsiteX18" fmla="*/ 137636 w 923925"/>
              <a:gd name="connsiteY18" fmla="*/ 965648 h 1838325"/>
              <a:gd name="connsiteX19" fmla="*/ 143351 w 923925"/>
              <a:gd name="connsiteY19" fmla="*/ 926596 h 1838325"/>
              <a:gd name="connsiteX20" fmla="*/ 154781 w 923925"/>
              <a:gd name="connsiteY20" fmla="*/ 867541 h 1838325"/>
              <a:gd name="connsiteX21" fmla="*/ 159544 w 923925"/>
              <a:gd name="connsiteY21" fmla="*/ 816106 h 1838325"/>
              <a:gd name="connsiteX22" fmla="*/ 167164 w 923925"/>
              <a:gd name="connsiteY22" fmla="*/ 798961 h 1838325"/>
              <a:gd name="connsiteX23" fmla="*/ 182404 w 923925"/>
              <a:gd name="connsiteY23" fmla="*/ 753241 h 1838325"/>
              <a:gd name="connsiteX24" fmla="*/ 189071 w 923925"/>
              <a:gd name="connsiteY24" fmla="*/ 682756 h 1838325"/>
              <a:gd name="connsiteX25" fmla="*/ 190024 w 923925"/>
              <a:gd name="connsiteY25" fmla="*/ 644656 h 1838325"/>
              <a:gd name="connsiteX26" fmla="*/ 164306 w 923925"/>
              <a:gd name="connsiteY26" fmla="*/ 557026 h 1838325"/>
              <a:gd name="connsiteX27" fmla="*/ 143351 w 923925"/>
              <a:gd name="connsiteY27" fmla="*/ 519878 h 1838325"/>
              <a:gd name="connsiteX28" fmla="*/ 112871 w 923925"/>
              <a:gd name="connsiteY28" fmla="*/ 453203 h 1838325"/>
              <a:gd name="connsiteX29" fmla="*/ 106204 w 923925"/>
              <a:gd name="connsiteY29" fmla="*/ 426533 h 1838325"/>
              <a:gd name="connsiteX30" fmla="*/ 99536 w 923925"/>
              <a:gd name="connsiteY30" fmla="*/ 406531 h 1838325"/>
              <a:gd name="connsiteX31" fmla="*/ 89059 w 923925"/>
              <a:gd name="connsiteY31" fmla="*/ 378908 h 1838325"/>
              <a:gd name="connsiteX32" fmla="*/ 101441 w 923925"/>
              <a:gd name="connsiteY32" fmla="*/ 299851 h 1838325"/>
              <a:gd name="connsiteX33" fmla="*/ 103346 w 923925"/>
              <a:gd name="connsiteY33" fmla="*/ 277943 h 1838325"/>
              <a:gd name="connsiteX34" fmla="*/ 108109 w 923925"/>
              <a:gd name="connsiteY34" fmla="*/ 238891 h 1838325"/>
              <a:gd name="connsiteX35" fmla="*/ 114776 w 923925"/>
              <a:gd name="connsiteY35" fmla="*/ 221746 h 1838325"/>
              <a:gd name="connsiteX36" fmla="*/ 125254 w 923925"/>
              <a:gd name="connsiteY36" fmla="*/ 185551 h 1838325"/>
              <a:gd name="connsiteX37" fmla="*/ 131921 w 923925"/>
              <a:gd name="connsiteY37" fmla="*/ 165548 h 1838325"/>
              <a:gd name="connsiteX38" fmla="*/ 133826 w 923925"/>
              <a:gd name="connsiteY38" fmla="*/ 142688 h 1838325"/>
              <a:gd name="connsiteX39" fmla="*/ 156686 w 923925"/>
              <a:gd name="connsiteY39" fmla="*/ 107446 h 1838325"/>
              <a:gd name="connsiteX40" fmla="*/ 164306 w 923925"/>
              <a:gd name="connsiteY40" fmla="*/ 91253 h 1838325"/>
              <a:gd name="connsiteX41" fmla="*/ 186214 w 923925"/>
              <a:gd name="connsiteY41" fmla="*/ 34103 h 1838325"/>
              <a:gd name="connsiteX42" fmla="*/ 204311 w 923925"/>
              <a:gd name="connsiteY42" fmla="*/ 21721 h 1838325"/>
              <a:gd name="connsiteX43" fmla="*/ 271939 w 923925"/>
              <a:gd name="connsiteY43" fmla="*/ 7433 h 1838325"/>
              <a:gd name="connsiteX44" fmla="*/ 295751 w 923925"/>
              <a:gd name="connsiteY44" fmla="*/ 26483 h 1838325"/>
              <a:gd name="connsiteX45" fmla="*/ 297656 w 923925"/>
              <a:gd name="connsiteY45" fmla="*/ 83633 h 1838325"/>
              <a:gd name="connsiteX46" fmla="*/ 263366 w 923925"/>
              <a:gd name="connsiteY46" fmla="*/ 130306 h 1838325"/>
              <a:gd name="connsiteX47" fmla="*/ 255746 w 923925"/>
              <a:gd name="connsiteY47" fmla="*/ 156023 h 1838325"/>
              <a:gd name="connsiteX48" fmla="*/ 256699 w 923925"/>
              <a:gd name="connsiteY48" fmla="*/ 164596 h 1838325"/>
              <a:gd name="connsiteX49" fmla="*/ 237649 w 923925"/>
              <a:gd name="connsiteY49" fmla="*/ 247463 h 1838325"/>
              <a:gd name="connsiteX50" fmla="*/ 220504 w 923925"/>
              <a:gd name="connsiteY50" fmla="*/ 354143 h 1838325"/>
              <a:gd name="connsiteX51" fmla="*/ 240506 w 923925"/>
              <a:gd name="connsiteY51" fmla="*/ 425581 h 1838325"/>
              <a:gd name="connsiteX52" fmla="*/ 244316 w 923925"/>
              <a:gd name="connsiteY52" fmla="*/ 430343 h 1838325"/>
              <a:gd name="connsiteX53" fmla="*/ 273844 w 923925"/>
              <a:gd name="connsiteY53" fmla="*/ 457013 h 1838325"/>
              <a:gd name="connsiteX54" fmla="*/ 293846 w 923925"/>
              <a:gd name="connsiteY54" fmla="*/ 462728 h 1838325"/>
              <a:gd name="connsiteX55" fmla="*/ 303371 w 923925"/>
              <a:gd name="connsiteY55" fmla="*/ 463681 h 1838325"/>
              <a:gd name="connsiteX56" fmla="*/ 321469 w 923925"/>
              <a:gd name="connsiteY56" fmla="*/ 458918 h 1838325"/>
              <a:gd name="connsiteX57" fmla="*/ 320516 w 923925"/>
              <a:gd name="connsiteY57" fmla="*/ 443678 h 1838325"/>
              <a:gd name="connsiteX58" fmla="*/ 313849 w 923925"/>
              <a:gd name="connsiteY58" fmla="*/ 312233 h 1838325"/>
              <a:gd name="connsiteX59" fmla="*/ 364331 w 923925"/>
              <a:gd name="connsiteY59" fmla="*/ 242701 h 1838325"/>
              <a:gd name="connsiteX60" fmla="*/ 395764 w 923925"/>
              <a:gd name="connsiteY60" fmla="*/ 228413 h 1838325"/>
              <a:gd name="connsiteX61" fmla="*/ 489109 w 923925"/>
              <a:gd name="connsiteY61" fmla="*/ 232223 h 1838325"/>
              <a:gd name="connsiteX62" fmla="*/ 563404 w 923925"/>
              <a:gd name="connsiteY62" fmla="*/ 298898 h 1838325"/>
              <a:gd name="connsiteX63" fmla="*/ 567214 w 923925"/>
              <a:gd name="connsiteY63" fmla="*/ 317948 h 1838325"/>
              <a:gd name="connsiteX64" fmla="*/ 556736 w 923925"/>
              <a:gd name="connsiteY64" fmla="*/ 406531 h 1838325"/>
              <a:gd name="connsiteX65" fmla="*/ 538639 w 923925"/>
              <a:gd name="connsiteY65" fmla="*/ 448441 h 1838325"/>
              <a:gd name="connsiteX66" fmla="*/ 528161 w 923925"/>
              <a:gd name="connsiteY66" fmla="*/ 476063 h 1838325"/>
              <a:gd name="connsiteX67" fmla="*/ 496729 w 923925"/>
              <a:gd name="connsiteY67" fmla="*/ 529403 h 1838325"/>
              <a:gd name="connsiteX68" fmla="*/ 478631 w 923925"/>
              <a:gd name="connsiteY68" fmla="*/ 553216 h 1838325"/>
              <a:gd name="connsiteX69" fmla="*/ 477679 w 923925"/>
              <a:gd name="connsiteY69" fmla="*/ 559883 h 1838325"/>
              <a:gd name="connsiteX70" fmla="*/ 485299 w 923925"/>
              <a:gd name="connsiteY70" fmla="*/ 559883 h 1838325"/>
              <a:gd name="connsiteX71" fmla="*/ 543401 w 923925"/>
              <a:gd name="connsiteY71" fmla="*/ 567503 h 1838325"/>
              <a:gd name="connsiteX72" fmla="*/ 564356 w 923925"/>
              <a:gd name="connsiteY72" fmla="*/ 594173 h 1838325"/>
              <a:gd name="connsiteX73" fmla="*/ 592931 w 923925"/>
              <a:gd name="connsiteY73" fmla="*/ 605603 h 1838325"/>
              <a:gd name="connsiteX74" fmla="*/ 600551 w 923925"/>
              <a:gd name="connsiteY74" fmla="*/ 599888 h 1838325"/>
              <a:gd name="connsiteX75" fmla="*/ 622459 w 923925"/>
              <a:gd name="connsiteY75" fmla="*/ 597983 h 1838325"/>
              <a:gd name="connsiteX76" fmla="*/ 640556 w 923925"/>
              <a:gd name="connsiteY76" fmla="*/ 597983 h 1838325"/>
              <a:gd name="connsiteX77" fmla="*/ 653891 w 923925"/>
              <a:gd name="connsiteY77" fmla="*/ 594173 h 1838325"/>
              <a:gd name="connsiteX78" fmla="*/ 671989 w 923925"/>
              <a:gd name="connsiteY78" fmla="*/ 585601 h 1838325"/>
              <a:gd name="connsiteX79" fmla="*/ 694849 w 923925"/>
              <a:gd name="connsiteY79" fmla="*/ 577981 h 1838325"/>
              <a:gd name="connsiteX80" fmla="*/ 719614 w 923925"/>
              <a:gd name="connsiteY80" fmla="*/ 557026 h 1838325"/>
              <a:gd name="connsiteX81" fmla="*/ 743426 w 923925"/>
              <a:gd name="connsiteY81" fmla="*/ 542738 h 1838325"/>
              <a:gd name="connsiteX82" fmla="*/ 758666 w 923925"/>
              <a:gd name="connsiteY82" fmla="*/ 533213 h 1838325"/>
              <a:gd name="connsiteX83" fmla="*/ 808196 w 923925"/>
              <a:gd name="connsiteY83" fmla="*/ 490351 h 1838325"/>
              <a:gd name="connsiteX84" fmla="*/ 812959 w 923925"/>
              <a:gd name="connsiteY84" fmla="*/ 480826 h 1838325"/>
              <a:gd name="connsiteX85" fmla="*/ 821531 w 923925"/>
              <a:gd name="connsiteY85" fmla="*/ 444631 h 1838325"/>
              <a:gd name="connsiteX86" fmla="*/ 838676 w 923925"/>
              <a:gd name="connsiteY86" fmla="*/ 433201 h 1838325"/>
              <a:gd name="connsiteX87" fmla="*/ 879634 w 923925"/>
              <a:gd name="connsiteY87" fmla="*/ 448441 h 1838325"/>
              <a:gd name="connsiteX88" fmla="*/ 896779 w 923925"/>
              <a:gd name="connsiteY88" fmla="*/ 457966 h 1838325"/>
              <a:gd name="connsiteX89" fmla="*/ 912971 w 923925"/>
              <a:gd name="connsiteY89" fmla="*/ 484636 h 1838325"/>
              <a:gd name="connsiteX90" fmla="*/ 901541 w 923925"/>
              <a:gd name="connsiteY90" fmla="*/ 534166 h 1838325"/>
              <a:gd name="connsiteX91" fmla="*/ 865346 w 923925"/>
              <a:gd name="connsiteY91" fmla="*/ 578933 h 1838325"/>
              <a:gd name="connsiteX92" fmla="*/ 852011 w 923925"/>
              <a:gd name="connsiteY92" fmla="*/ 589411 h 1838325"/>
              <a:gd name="connsiteX93" fmla="*/ 796766 w 923925"/>
              <a:gd name="connsiteY93" fmla="*/ 632273 h 1838325"/>
              <a:gd name="connsiteX94" fmla="*/ 743426 w 923925"/>
              <a:gd name="connsiteY94" fmla="*/ 672278 h 1838325"/>
              <a:gd name="connsiteX95" fmla="*/ 707231 w 923925"/>
              <a:gd name="connsiteY95" fmla="*/ 695138 h 1838325"/>
              <a:gd name="connsiteX96" fmla="*/ 659606 w 923925"/>
              <a:gd name="connsiteY96" fmla="*/ 709426 h 1838325"/>
              <a:gd name="connsiteX97" fmla="*/ 576739 w 923925"/>
              <a:gd name="connsiteY97" fmla="*/ 723713 h 1838325"/>
              <a:gd name="connsiteX98" fmla="*/ 554831 w 923925"/>
              <a:gd name="connsiteY98" fmla="*/ 727523 h 1838325"/>
              <a:gd name="connsiteX99" fmla="*/ 526256 w 923925"/>
              <a:gd name="connsiteY99" fmla="*/ 754193 h 1838325"/>
              <a:gd name="connsiteX100" fmla="*/ 498634 w 923925"/>
              <a:gd name="connsiteY100" fmla="*/ 824678 h 1838325"/>
              <a:gd name="connsiteX101" fmla="*/ 495776 w 923925"/>
              <a:gd name="connsiteY101" fmla="*/ 838966 h 1838325"/>
              <a:gd name="connsiteX102" fmla="*/ 486251 w 923925"/>
              <a:gd name="connsiteY102" fmla="*/ 918023 h 1838325"/>
              <a:gd name="connsiteX103" fmla="*/ 474821 w 923925"/>
              <a:gd name="connsiteY103" fmla="*/ 976126 h 1838325"/>
              <a:gd name="connsiteX104" fmla="*/ 439579 w 923925"/>
              <a:gd name="connsiteY104" fmla="*/ 1012321 h 1838325"/>
              <a:gd name="connsiteX105" fmla="*/ 429101 w 923925"/>
              <a:gd name="connsiteY105" fmla="*/ 1036133 h 1838325"/>
              <a:gd name="connsiteX106" fmla="*/ 428149 w 923925"/>
              <a:gd name="connsiteY106" fmla="*/ 1075186 h 1838325"/>
              <a:gd name="connsiteX107" fmla="*/ 431006 w 923925"/>
              <a:gd name="connsiteY107" fmla="*/ 1088521 h 1838325"/>
              <a:gd name="connsiteX108" fmla="*/ 446246 w 923925"/>
              <a:gd name="connsiteY108" fmla="*/ 1133289 h 1838325"/>
              <a:gd name="connsiteX109" fmla="*/ 450056 w 923925"/>
              <a:gd name="connsiteY109" fmla="*/ 1142814 h 1838325"/>
              <a:gd name="connsiteX110" fmla="*/ 473869 w 923925"/>
              <a:gd name="connsiteY110" fmla="*/ 1199011 h 1838325"/>
              <a:gd name="connsiteX111" fmla="*/ 484346 w 923925"/>
              <a:gd name="connsiteY111" fmla="*/ 1261876 h 1838325"/>
              <a:gd name="connsiteX112" fmla="*/ 526256 w 923925"/>
              <a:gd name="connsiteY112" fmla="*/ 1339981 h 1838325"/>
              <a:gd name="connsiteX113" fmla="*/ 527209 w 923925"/>
              <a:gd name="connsiteY113" fmla="*/ 1420944 h 1838325"/>
              <a:gd name="connsiteX114" fmla="*/ 522446 w 923925"/>
              <a:gd name="connsiteY114" fmla="*/ 1444756 h 1838325"/>
              <a:gd name="connsiteX115" fmla="*/ 467201 w 923925"/>
              <a:gd name="connsiteY115" fmla="*/ 1544769 h 1838325"/>
              <a:gd name="connsiteX116" fmla="*/ 344329 w 923925"/>
              <a:gd name="connsiteY116" fmla="*/ 1622873 h 1838325"/>
              <a:gd name="connsiteX117" fmla="*/ 260509 w 923925"/>
              <a:gd name="connsiteY117" fmla="*/ 1669546 h 1838325"/>
              <a:gd name="connsiteX118" fmla="*/ 256699 w 923925"/>
              <a:gd name="connsiteY118" fmla="*/ 1671451 h 1838325"/>
              <a:gd name="connsiteX119" fmla="*/ 208121 w 923925"/>
              <a:gd name="connsiteY119" fmla="*/ 1707646 h 1838325"/>
              <a:gd name="connsiteX120" fmla="*/ 204311 w 923925"/>
              <a:gd name="connsiteY120" fmla="*/ 1709551 h 1838325"/>
              <a:gd name="connsiteX121" fmla="*/ 185261 w 923925"/>
              <a:gd name="connsiteY121" fmla="*/ 1736221 h 1838325"/>
              <a:gd name="connsiteX122" fmla="*/ 187166 w 923925"/>
              <a:gd name="connsiteY122" fmla="*/ 1782894 h 1838325"/>
              <a:gd name="connsiteX123" fmla="*/ 168116 w 923925"/>
              <a:gd name="connsiteY123" fmla="*/ 1829566 h 1838325"/>
              <a:gd name="connsiteX124" fmla="*/ 131921 w 923925"/>
              <a:gd name="connsiteY124" fmla="*/ 1832423 h 1838325"/>
              <a:gd name="connsiteX125" fmla="*/ 64294 w 923925"/>
              <a:gd name="connsiteY125" fmla="*/ 1764796 h 1838325"/>
              <a:gd name="connsiteX126" fmla="*/ 44291 w 923925"/>
              <a:gd name="connsiteY126" fmla="*/ 1709551 h 1838325"/>
              <a:gd name="connsiteX127" fmla="*/ 43339 w 923925"/>
              <a:gd name="connsiteY127" fmla="*/ 1689548 h 1838325"/>
              <a:gd name="connsiteX128" fmla="*/ 31909 w 923925"/>
              <a:gd name="connsiteY128" fmla="*/ 1659069 h 1838325"/>
              <a:gd name="connsiteX129" fmla="*/ 13811 w 923925"/>
              <a:gd name="connsiteY129" fmla="*/ 1619064 h 1838325"/>
              <a:gd name="connsiteX130" fmla="*/ 7144 w 923925"/>
              <a:gd name="connsiteY130" fmla="*/ 1606681 h 1838325"/>
              <a:gd name="connsiteX131" fmla="*/ 9049 w 923925"/>
              <a:gd name="connsiteY131" fmla="*/ 1576201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923925" h="1838325">
                <a:moveTo>
                  <a:pt x="9049" y="1576201"/>
                </a:moveTo>
                <a:cubicBezTo>
                  <a:pt x="10001" y="1574296"/>
                  <a:pt x="11906" y="1572391"/>
                  <a:pt x="12859" y="1570486"/>
                </a:cubicBezTo>
                <a:cubicBezTo>
                  <a:pt x="21431" y="1551436"/>
                  <a:pt x="36671" y="1541911"/>
                  <a:pt x="57626" y="1540958"/>
                </a:cubicBezTo>
                <a:cubicBezTo>
                  <a:pt x="72866" y="1540958"/>
                  <a:pt x="85249" y="1534291"/>
                  <a:pt x="95726" y="1525719"/>
                </a:cubicBezTo>
                <a:cubicBezTo>
                  <a:pt x="110014" y="1514289"/>
                  <a:pt x="126206" y="1508573"/>
                  <a:pt x="143351" y="1502858"/>
                </a:cubicBezTo>
                <a:cubicBezTo>
                  <a:pt x="150971" y="1500001"/>
                  <a:pt x="156686" y="1494286"/>
                  <a:pt x="162401" y="1488571"/>
                </a:cubicBezTo>
                <a:cubicBezTo>
                  <a:pt x="178594" y="1471426"/>
                  <a:pt x="197644" y="1457139"/>
                  <a:pt x="223361" y="1459044"/>
                </a:cubicBezTo>
                <a:cubicBezTo>
                  <a:pt x="231934" y="1459996"/>
                  <a:pt x="237649" y="1457139"/>
                  <a:pt x="244316" y="1450471"/>
                </a:cubicBezTo>
                <a:cubicBezTo>
                  <a:pt x="256699" y="1437136"/>
                  <a:pt x="270034" y="1424753"/>
                  <a:pt x="283369" y="1411419"/>
                </a:cubicBezTo>
                <a:cubicBezTo>
                  <a:pt x="288131" y="1406656"/>
                  <a:pt x="290036" y="1402846"/>
                  <a:pt x="285274" y="1395226"/>
                </a:cubicBezTo>
                <a:cubicBezTo>
                  <a:pt x="278606" y="1382844"/>
                  <a:pt x="271939" y="1369508"/>
                  <a:pt x="267176" y="1355221"/>
                </a:cubicBezTo>
                <a:cubicBezTo>
                  <a:pt x="261461" y="1340933"/>
                  <a:pt x="251936" y="1329503"/>
                  <a:pt x="241459" y="1319026"/>
                </a:cubicBezTo>
                <a:cubicBezTo>
                  <a:pt x="213836" y="1290451"/>
                  <a:pt x="186214" y="1261876"/>
                  <a:pt x="162401" y="1230444"/>
                </a:cubicBezTo>
                <a:cubicBezTo>
                  <a:pt x="153829" y="1219966"/>
                  <a:pt x="143351" y="1210441"/>
                  <a:pt x="135731" y="1199964"/>
                </a:cubicBezTo>
                <a:cubicBezTo>
                  <a:pt x="122396" y="1182819"/>
                  <a:pt x="116681" y="1161864"/>
                  <a:pt x="111919" y="1139956"/>
                </a:cubicBezTo>
                <a:cubicBezTo>
                  <a:pt x="106204" y="1113286"/>
                  <a:pt x="106204" y="1086616"/>
                  <a:pt x="111919" y="1059946"/>
                </a:cubicBezTo>
                <a:cubicBezTo>
                  <a:pt x="114776" y="1045658"/>
                  <a:pt x="122396" y="1031371"/>
                  <a:pt x="127159" y="1018036"/>
                </a:cubicBezTo>
                <a:cubicBezTo>
                  <a:pt x="130969" y="1006606"/>
                  <a:pt x="135731" y="996128"/>
                  <a:pt x="139541" y="984698"/>
                </a:cubicBezTo>
                <a:cubicBezTo>
                  <a:pt x="141446" y="978031"/>
                  <a:pt x="141446" y="972316"/>
                  <a:pt x="137636" y="965648"/>
                </a:cubicBezTo>
                <a:cubicBezTo>
                  <a:pt x="130016" y="954218"/>
                  <a:pt x="132874" y="936121"/>
                  <a:pt x="143351" y="926596"/>
                </a:cubicBezTo>
                <a:cubicBezTo>
                  <a:pt x="158591" y="913261"/>
                  <a:pt x="164306" y="885638"/>
                  <a:pt x="154781" y="867541"/>
                </a:cubicBezTo>
                <a:cubicBezTo>
                  <a:pt x="146209" y="851348"/>
                  <a:pt x="148114" y="829441"/>
                  <a:pt x="159544" y="816106"/>
                </a:cubicBezTo>
                <a:cubicBezTo>
                  <a:pt x="164306" y="811343"/>
                  <a:pt x="166211" y="805628"/>
                  <a:pt x="167164" y="798961"/>
                </a:cubicBezTo>
                <a:cubicBezTo>
                  <a:pt x="169069" y="782768"/>
                  <a:pt x="177641" y="768481"/>
                  <a:pt x="182404" y="753241"/>
                </a:cubicBezTo>
                <a:cubicBezTo>
                  <a:pt x="189071" y="730381"/>
                  <a:pt x="192881" y="707521"/>
                  <a:pt x="189071" y="682756"/>
                </a:cubicBezTo>
                <a:cubicBezTo>
                  <a:pt x="187166" y="670373"/>
                  <a:pt x="188119" y="657991"/>
                  <a:pt x="190024" y="644656"/>
                </a:cubicBezTo>
                <a:cubicBezTo>
                  <a:pt x="192881" y="612271"/>
                  <a:pt x="186214" y="582743"/>
                  <a:pt x="164306" y="557026"/>
                </a:cubicBezTo>
                <a:cubicBezTo>
                  <a:pt x="154781" y="546548"/>
                  <a:pt x="149066" y="533213"/>
                  <a:pt x="143351" y="519878"/>
                </a:cubicBezTo>
                <a:cubicBezTo>
                  <a:pt x="134779" y="497018"/>
                  <a:pt x="124301" y="475111"/>
                  <a:pt x="112871" y="453203"/>
                </a:cubicBezTo>
                <a:cubicBezTo>
                  <a:pt x="108109" y="444631"/>
                  <a:pt x="105251" y="436058"/>
                  <a:pt x="106204" y="426533"/>
                </a:cubicBezTo>
                <a:cubicBezTo>
                  <a:pt x="107156" y="418913"/>
                  <a:pt x="104299" y="412246"/>
                  <a:pt x="99536" y="406531"/>
                </a:cubicBezTo>
                <a:cubicBezTo>
                  <a:pt x="92869" y="398911"/>
                  <a:pt x="90011" y="389386"/>
                  <a:pt x="89059" y="378908"/>
                </a:cubicBezTo>
                <a:cubicBezTo>
                  <a:pt x="88106" y="351286"/>
                  <a:pt x="90011" y="325568"/>
                  <a:pt x="101441" y="299851"/>
                </a:cubicBezTo>
                <a:cubicBezTo>
                  <a:pt x="104299" y="293183"/>
                  <a:pt x="104299" y="284611"/>
                  <a:pt x="103346" y="277943"/>
                </a:cubicBezTo>
                <a:cubicBezTo>
                  <a:pt x="102394" y="264608"/>
                  <a:pt x="107156" y="251273"/>
                  <a:pt x="108109" y="238891"/>
                </a:cubicBezTo>
                <a:cubicBezTo>
                  <a:pt x="109061" y="232223"/>
                  <a:pt x="110966" y="226508"/>
                  <a:pt x="114776" y="221746"/>
                </a:cubicBezTo>
                <a:cubicBezTo>
                  <a:pt x="122396" y="210316"/>
                  <a:pt x="125254" y="198886"/>
                  <a:pt x="125254" y="185551"/>
                </a:cubicBezTo>
                <a:cubicBezTo>
                  <a:pt x="125254" y="177931"/>
                  <a:pt x="127159" y="171263"/>
                  <a:pt x="131921" y="165548"/>
                </a:cubicBezTo>
                <a:cubicBezTo>
                  <a:pt x="136684" y="159833"/>
                  <a:pt x="132874" y="150308"/>
                  <a:pt x="133826" y="142688"/>
                </a:cubicBezTo>
                <a:cubicBezTo>
                  <a:pt x="135731" y="126496"/>
                  <a:pt x="143351" y="115066"/>
                  <a:pt x="156686" y="107446"/>
                </a:cubicBezTo>
                <a:cubicBezTo>
                  <a:pt x="163354" y="103636"/>
                  <a:pt x="164306" y="97921"/>
                  <a:pt x="164306" y="91253"/>
                </a:cubicBezTo>
                <a:cubicBezTo>
                  <a:pt x="165259" y="69346"/>
                  <a:pt x="175736" y="52201"/>
                  <a:pt x="186214" y="34103"/>
                </a:cubicBezTo>
                <a:cubicBezTo>
                  <a:pt x="190024" y="27436"/>
                  <a:pt x="195739" y="23626"/>
                  <a:pt x="204311" y="21721"/>
                </a:cubicBezTo>
                <a:cubicBezTo>
                  <a:pt x="227171" y="17911"/>
                  <a:pt x="249079" y="12196"/>
                  <a:pt x="271939" y="7433"/>
                </a:cubicBezTo>
                <a:cubicBezTo>
                  <a:pt x="281464" y="5528"/>
                  <a:pt x="292894" y="13148"/>
                  <a:pt x="295751" y="26483"/>
                </a:cubicBezTo>
                <a:cubicBezTo>
                  <a:pt x="300514" y="45533"/>
                  <a:pt x="303371" y="63631"/>
                  <a:pt x="297656" y="83633"/>
                </a:cubicBezTo>
                <a:cubicBezTo>
                  <a:pt x="290989" y="103636"/>
                  <a:pt x="279559" y="117923"/>
                  <a:pt x="263366" y="130306"/>
                </a:cubicBezTo>
                <a:cubicBezTo>
                  <a:pt x="254794" y="136973"/>
                  <a:pt x="246221" y="143641"/>
                  <a:pt x="255746" y="156023"/>
                </a:cubicBezTo>
                <a:cubicBezTo>
                  <a:pt x="256699" y="160786"/>
                  <a:pt x="256699" y="163643"/>
                  <a:pt x="256699" y="164596"/>
                </a:cubicBezTo>
                <a:cubicBezTo>
                  <a:pt x="248126" y="191266"/>
                  <a:pt x="246221" y="219841"/>
                  <a:pt x="237649" y="247463"/>
                </a:cubicBezTo>
                <a:cubicBezTo>
                  <a:pt x="227171" y="281753"/>
                  <a:pt x="214789" y="316996"/>
                  <a:pt x="220504" y="354143"/>
                </a:cubicBezTo>
                <a:cubicBezTo>
                  <a:pt x="224314" y="378908"/>
                  <a:pt x="224314" y="404626"/>
                  <a:pt x="240506" y="425581"/>
                </a:cubicBezTo>
                <a:cubicBezTo>
                  <a:pt x="241459" y="427486"/>
                  <a:pt x="242411" y="430343"/>
                  <a:pt x="244316" y="430343"/>
                </a:cubicBezTo>
                <a:cubicBezTo>
                  <a:pt x="259556" y="433201"/>
                  <a:pt x="265271" y="446536"/>
                  <a:pt x="273844" y="457013"/>
                </a:cubicBezTo>
                <a:cubicBezTo>
                  <a:pt x="279559" y="463681"/>
                  <a:pt x="283369" y="471301"/>
                  <a:pt x="293846" y="462728"/>
                </a:cubicBezTo>
                <a:cubicBezTo>
                  <a:pt x="296704" y="460823"/>
                  <a:pt x="300514" y="460823"/>
                  <a:pt x="303371" y="463681"/>
                </a:cubicBezTo>
                <a:cubicBezTo>
                  <a:pt x="311944" y="470348"/>
                  <a:pt x="316706" y="464633"/>
                  <a:pt x="321469" y="458918"/>
                </a:cubicBezTo>
                <a:cubicBezTo>
                  <a:pt x="327184" y="453203"/>
                  <a:pt x="322421" y="448441"/>
                  <a:pt x="320516" y="443678"/>
                </a:cubicBezTo>
                <a:cubicBezTo>
                  <a:pt x="295751" y="400816"/>
                  <a:pt x="302419" y="356048"/>
                  <a:pt x="313849" y="312233"/>
                </a:cubicBezTo>
                <a:cubicBezTo>
                  <a:pt x="321469" y="283658"/>
                  <a:pt x="339566" y="259846"/>
                  <a:pt x="364331" y="242701"/>
                </a:cubicBezTo>
                <a:cubicBezTo>
                  <a:pt x="373856" y="236033"/>
                  <a:pt x="384334" y="231271"/>
                  <a:pt x="395764" y="228413"/>
                </a:cubicBezTo>
                <a:cubicBezTo>
                  <a:pt x="427196" y="220793"/>
                  <a:pt x="458629" y="222698"/>
                  <a:pt x="489109" y="232223"/>
                </a:cubicBezTo>
                <a:cubicBezTo>
                  <a:pt x="523399" y="242701"/>
                  <a:pt x="549116" y="264608"/>
                  <a:pt x="563404" y="298898"/>
                </a:cubicBezTo>
                <a:cubicBezTo>
                  <a:pt x="566261" y="304613"/>
                  <a:pt x="567214" y="311281"/>
                  <a:pt x="567214" y="317948"/>
                </a:cubicBezTo>
                <a:cubicBezTo>
                  <a:pt x="567214" y="347476"/>
                  <a:pt x="566261" y="377956"/>
                  <a:pt x="556736" y="406531"/>
                </a:cubicBezTo>
                <a:cubicBezTo>
                  <a:pt x="551974" y="420818"/>
                  <a:pt x="548164" y="436058"/>
                  <a:pt x="538639" y="448441"/>
                </a:cubicBezTo>
                <a:cubicBezTo>
                  <a:pt x="532924" y="457013"/>
                  <a:pt x="531019" y="466538"/>
                  <a:pt x="528161" y="476063"/>
                </a:cubicBezTo>
                <a:cubicBezTo>
                  <a:pt x="522446" y="497018"/>
                  <a:pt x="513874" y="515116"/>
                  <a:pt x="496729" y="529403"/>
                </a:cubicBezTo>
                <a:cubicBezTo>
                  <a:pt x="489109" y="536071"/>
                  <a:pt x="481489" y="542738"/>
                  <a:pt x="478631" y="553216"/>
                </a:cubicBezTo>
                <a:cubicBezTo>
                  <a:pt x="477679" y="555121"/>
                  <a:pt x="475774" y="557978"/>
                  <a:pt x="477679" y="559883"/>
                </a:cubicBezTo>
                <a:cubicBezTo>
                  <a:pt x="479584" y="561788"/>
                  <a:pt x="482441" y="560836"/>
                  <a:pt x="485299" y="559883"/>
                </a:cubicBezTo>
                <a:cubicBezTo>
                  <a:pt x="505301" y="557026"/>
                  <a:pt x="524351" y="559883"/>
                  <a:pt x="543401" y="567503"/>
                </a:cubicBezTo>
                <a:cubicBezTo>
                  <a:pt x="554831" y="572266"/>
                  <a:pt x="563404" y="580838"/>
                  <a:pt x="564356" y="594173"/>
                </a:cubicBezTo>
                <a:cubicBezTo>
                  <a:pt x="565309" y="605603"/>
                  <a:pt x="583406" y="612271"/>
                  <a:pt x="592931" y="605603"/>
                </a:cubicBezTo>
                <a:cubicBezTo>
                  <a:pt x="595789" y="603698"/>
                  <a:pt x="597694" y="600841"/>
                  <a:pt x="600551" y="599888"/>
                </a:cubicBezTo>
                <a:cubicBezTo>
                  <a:pt x="607219" y="596078"/>
                  <a:pt x="614839" y="592268"/>
                  <a:pt x="622459" y="597983"/>
                </a:cubicBezTo>
                <a:cubicBezTo>
                  <a:pt x="628174" y="601793"/>
                  <a:pt x="633889" y="602746"/>
                  <a:pt x="640556" y="597983"/>
                </a:cubicBezTo>
                <a:cubicBezTo>
                  <a:pt x="644366" y="595126"/>
                  <a:pt x="649129" y="595126"/>
                  <a:pt x="653891" y="594173"/>
                </a:cubicBezTo>
                <a:cubicBezTo>
                  <a:pt x="660559" y="592268"/>
                  <a:pt x="667226" y="591316"/>
                  <a:pt x="671989" y="585601"/>
                </a:cubicBezTo>
                <a:cubicBezTo>
                  <a:pt x="677704" y="578933"/>
                  <a:pt x="688181" y="581791"/>
                  <a:pt x="694849" y="577981"/>
                </a:cubicBezTo>
                <a:cubicBezTo>
                  <a:pt x="704374" y="572266"/>
                  <a:pt x="713899" y="567503"/>
                  <a:pt x="719614" y="557026"/>
                </a:cubicBezTo>
                <a:cubicBezTo>
                  <a:pt x="724376" y="548453"/>
                  <a:pt x="733901" y="544643"/>
                  <a:pt x="743426" y="542738"/>
                </a:cubicBezTo>
                <a:cubicBezTo>
                  <a:pt x="750094" y="540833"/>
                  <a:pt x="754856" y="537976"/>
                  <a:pt x="758666" y="533213"/>
                </a:cubicBezTo>
                <a:cubicBezTo>
                  <a:pt x="772954" y="516068"/>
                  <a:pt x="789146" y="500828"/>
                  <a:pt x="808196" y="490351"/>
                </a:cubicBezTo>
                <a:cubicBezTo>
                  <a:pt x="812006" y="488446"/>
                  <a:pt x="812006" y="484636"/>
                  <a:pt x="812959" y="480826"/>
                </a:cubicBezTo>
                <a:cubicBezTo>
                  <a:pt x="814864" y="468443"/>
                  <a:pt x="816769" y="456061"/>
                  <a:pt x="821531" y="444631"/>
                </a:cubicBezTo>
                <a:cubicBezTo>
                  <a:pt x="824389" y="437011"/>
                  <a:pt x="830104" y="433201"/>
                  <a:pt x="838676" y="433201"/>
                </a:cubicBezTo>
                <a:cubicBezTo>
                  <a:pt x="853916" y="433201"/>
                  <a:pt x="868204" y="437011"/>
                  <a:pt x="879634" y="448441"/>
                </a:cubicBezTo>
                <a:cubicBezTo>
                  <a:pt x="884396" y="453203"/>
                  <a:pt x="892969" y="451298"/>
                  <a:pt x="896779" y="457966"/>
                </a:cubicBezTo>
                <a:cubicBezTo>
                  <a:pt x="902494" y="466538"/>
                  <a:pt x="907256" y="476063"/>
                  <a:pt x="912971" y="484636"/>
                </a:cubicBezTo>
                <a:cubicBezTo>
                  <a:pt x="926306" y="505591"/>
                  <a:pt x="915829" y="519878"/>
                  <a:pt x="901541" y="534166"/>
                </a:cubicBezTo>
                <a:cubicBezTo>
                  <a:pt x="888206" y="547501"/>
                  <a:pt x="872014" y="559883"/>
                  <a:pt x="865346" y="578933"/>
                </a:cubicBezTo>
                <a:cubicBezTo>
                  <a:pt x="863441" y="584648"/>
                  <a:pt x="856774" y="587506"/>
                  <a:pt x="852011" y="589411"/>
                </a:cubicBezTo>
                <a:cubicBezTo>
                  <a:pt x="829151" y="597983"/>
                  <a:pt x="814864" y="617033"/>
                  <a:pt x="796766" y="632273"/>
                </a:cubicBezTo>
                <a:cubicBezTo>
                  <a:pt x="779621" y="646561"/>
                  <a:pt x="764381" y="662753"/>
                  <a:pt x="743426" y="672278"/>
                </a:cubicBezTo>
                <a:cubicBezTo>
                  <a:pt x="731044" y="677993"/>
                  <a:pt x="720566" y="688471"/>
                  <a:pt x="707231" y="695138"/>
                </a:cubicBezTo>
                <a:cubicBezTo>
                  <a:pt x="691991" y="702758"/>
                  <a:pt x="676751" y="707521"/>
                  <a:pt x="659606" y="709426"/>
                </a:cubicBezTo>
                <a:cubicBezTo>
                  <a:pt x="631984" y="713236"/>
                  <a:pt x="604361" y="717046"/>
                  <a:pt x="576739" y="723713"/>
                </a:cubicBezTo>
                <a:cubicBezTo>
                  <a:pt x="570071" y="725618"/>
                  <a:pt x="562451" y="726571"/>
                  <a:pt x="554831" y="727523"/>
                </a:cubicBezTo>
                <a:cubicBezTo>
                  <a:pt x="538639" y="729428"/>
                  <a:pt x="530066" y="739906"/>
                  <a:pt x="526256" y="754193"/>
                </a:cubicBezTo>
                <a:cubicBezTo>
                  <a:pt x="519589" y="778958"/>
                  <a:pt x="510064" y="801818"/>
                  <a:pt x="498634" y="824678"/>
                </a:cubicBezTo>
                <a:cubicBezTo>
                  <a:pt x="496729" y="829441"/>
                  <a:pt x="495776" y="834203"/>
                  <a:pt x="495776" y="838966"/>
                </a:cubicBezTo>
                <a:cubicBezTo>
                  <a:pt x="497681" y="865636"/>
                  <a:pt x="495776" y="892306"/>
                  <a:pt x="486251" y="918023"/>
                </a:cubicBezTo>
                <a:cubicBezTo>
                  <a:pt x="479584" y="937073"/>
                  <a:pt x="478631" y="957076"/>
                  <a:pt x="474821" y="976126"/>
                </a:cubicBezTo>
                <a:cubicBezTo>
                  <a:pt x="471011" y="997081"/>
                  <a:pt x="462439" y="1010416"/>
                  <a:pt x="439579" y="1012321"/>
                </a:cubicBezTo>
                <a:cubicBezTo>
                  <a:pt x="431006" y="1013273"/>
                  <a:pt x="426244" y="1024703"/>
                  <a:pt x="429101" y="1036133"/>
                </a:cubicBezTo>
                <a:cubicBezTo>
                  <a:pt x="433864" y="1049469"/>
                  <a:pt x="435769" y="1061851"/>
                  <a:pt x="428149" y="1075186"/>
                </a:cubicBezTo>
                <a:cubicBezTo>
                  <a:pt x="425291" y="1079948"/>
                  <a:pt x="427196" y="1084711"/>
                  <a:pt x="431006" y="1088521"/>
                </a:cubicBezTo>
                <a:cubicBezTo>
                  <a:pt x="442436" y="1100903"/>
                  <a:pt x="450056" y="1115191"/>
                  <a:pt x="446246" y="1133289"/>
                </a:cubicBezTo>
                <a:cubicBezTo>
                  <a:pt x="445294" y="1138051"/>
                  <a:pt x="448151" y="1139956"/>
                  <a:pt x="450056" y="1142814"/>
                </a:cubicBezTo>
                <a:cubicBezTo>
                  <a:pt x="467201" y="1158053"/>
                  <a:pt x="471011" y="1177103"/>
                  <a:pt x="473869" y="1199011"/>
                </a:cubicBezTo>
                <a:cubicBezTo>
                  <a:pt x="475774" y="1219966"/>
                  <a:pt x="481489" y="1240921"/>
                  <a:pt x="484346" y="1261876"/>
                </a:cubicBezTo>
                <a:cubicBezTo>
                  <a:pt x="490061" y="1293308"/>
                  <a:pt x="511016" y="1315216"/>
                  <a:pt x="526256" y="1339981"/>
                </a:cubicBezTo>
                <a:cubicBezTo>
                  <a:pt x="543401" y="1367603"/>
                  <a:pt x="542449" y="1393321"/>
                  <a:pt x="527209" y="1420944"/>
                </a:cubicBezTo>
                <a:cubicBezTo>
                  <a:pt x="523399" y="1428564"/>
                  <a:pt x="521494" y="1435231"/>
                  <a:pt x="522446" y="1444756"/>
                </a:cubicBezTo>
                <a:cubicBezTo>
                  <a:pt x="529114" y="1493333"/>
                  <a:pt x="508159" y="1525719"/>
                  <a:pt x="467201" y="1544769"/>
                </a:cubicBezTo>
                <a:cubicBezTo>
                  <a:pt x="422434" y="1565723"/>
                  <a:pt x="384334" y="1595251"/>
                  <a:pt x="344329" y="1622873"/>
                </a:cubicBezTo>
                <a:cubicBezTo>
                  <a:pt x="317659" y="1640971"/>
                  <a:pt x="292894" y="1661926"/>
                  <a:pt x="260509" y="1669546"/>
                </a:cubicBezTo>
                <a:cubicBezTo>
                  <a:pt x="259556" y="1669546"/>
                  <a:pt x="257651" y="1670498"/>
                  <a:pt x="256699" y="1671451"/>
                </a:cubicBezTo>
                <a:cubicBezTo>
                  <a:pt x="242411" y="1686691"/>
                  <a:pt x="221456" y="1692406"/>
                  <a:pt x="208121" y="1707646"/>
                </a:cubicBezTo>
                <a:cubicBezTo>
                  <a:pt x="207169" y="1708598"/>
                  <a:pt x="205264" y="1710503"/>
                  <a:pt x="204311" y="1709551"/>
                </a:cubicBezTo>
                <a:cubicBezTo>
                  <a:pt x="182404" y="1706694"/>
                  <a:pt x="187166" y="1725744"/>
                  <a:pt x="185261" y="1736221"/>
                </a:cubicBezTo>
                <a:cubicBezTo>
                  <a:pt x="182404" y="1751461"/>
                  <a:pt x="184309" y="1767653"/>
                  <a:pt x="187166" y="1782894"/>
                </a:cubicBezTo>
                <a:cubicBezTo>
                  <a:pt x="190024" y="1801944"/>
                  <a:pt x="179546" y="1817183"/>
                  <a:pt x="168116" y="1829566"/>
                </a:cubicBezTo>
                <a:cubicBezTo>
                  <a:pt x="157639" y="1840044"/>
                  <a:pt x="144304" y="1835281"/>
                  <a:pt x="131921" y="1832423"/>
                </a:cubicBezTo>
                <a:cubicBezTo>
                  <a:pt x="96679" y="1822898"/>
                  <a:pt x="79534" y="1794323"/>
                  <a:pt x="64294" y="1764796"/>
                </a:cubicBezTo>
                <a:cubicBezTo>
                  <a:pt x="55721" y="1746698"/>
                  <a:pt x="48101" y="1728601"/>
                  <a:pt x="44291" y="1709551"/>
                </a:cubicBezTo>
                <a:cubicBezTo>
                  <a:pt x="43339" y="1702883"/>
                  <a:pt x="42386" y="1696216"/>
                  <a:pt x="43339" y="1689548"/>
                </a:cubicBezTo>
                <a:cubicBezTo>
                  <a:pt x="44291" y="1677166"/>
                  <a:pt x="38576" y="1667641"/>
                  <a:pt x="31909" y="1659069"/>
                </a:cubicBezTo>
                <a:cubicBezTo>
                  <a:pt x="22384" y="1647639"/>
                  <a:pt x="18574" y="1633351"/>
                  <a:pt x="13811" y="1619064"/>
                </a:cubicBezTo>
                <a:cubicBezTo>
                  <a:pt x="11906" y="1614301"/>
                  <a:pt x="11906" y="1609539"/>
                  <a:pt x="7144" y="1606681"/>
                </a:cubicBezTo>
                <a:cubicBezTo>
                  <a:pt x="9049" y="1597156"/>
                  <a:pt x="9049" y="1586678"/>
                  <a:pt x="9049" y="1576201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865F8066-554F-4ECE-8CF4-FD1B43814193}"/>
              </a:ext>
            </a:extLst>
          </p:cNvPr>
          <p:cNvSpPr txBox="1">
            <a:spLocks/>
          </p:cNvSpPr>
          <p:nvPr/>
        </p:nvSpPr>
        <p:spPr>
          <a:xfrm>
            <a:off x="159694" y="702857"/>
            <a:ext cx="2476810" cy="961066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710</a:t>
            </a:r>
          </a:p>
        </p:txBody>
      </p:sp>
      <p:sp>
        <p:nvSpPr>
          <p:cNvPr id="38" name="Subtitle 4">
            <a:extLst>
              <a:ext uri="{FF2B5EF4-FFF2-40B4-BE49-F238E27FC236}">
                <a16:creationId xmlns:a16="http://schemas.microsoft.com/office/drawing/2014/main" id="{AEB583A5-5695-4D37-B49C-C56C9947B14B}"/>
              </a:ext>
            </a:extLst>
          </p:cNvPr>
          <p:cNvSpPr txBox="1">
            <a:spLocks/>
          </p:cNvSpPr>
          <p:nvPr/>
        </p:nvSpPr>
        <p:spPr>
          <a:xfrm>
            <a:off x="154421" y="1576576"/>
            <a:ext cx="2619401" cy="639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УЧНІВ ТА ВИХОВАНЦІВ ДОШКІЛЬНОГО ПІДРОЗДІЛУ</a:t>
            </a:r>
            <a:endParaRPr lang="ru-RU" b="1" i="1" dirty="0">
              <a:solidFill>
                <a:schemeClr val="tx2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Subtitle 4">
            <a:extLst>
              <a:ext uri="{FF2B5EF4-FFF2-40B4-BE49-F238E27FC236}">
                <a16:creationId xmlns:a16="http://schemas.microsoft.com/office/drawing/2014/main" id="{5EA6EEC1-1D46-4511-AEC4-46896BD02794}"/>
              </a:ext>
            </a:extLst>
          </p:cNvPr>
          <p:cNvSpPr txBox="1">
            <a:spLocks/>
          </p:cNvSpPr>
          <p:nvPr/>
        </p:nvSpPr>
        <p:spPr>
          <a:xfrm>
            <a:off x="5275987" y="669740"/>
            <a:ext cx="1577852" cy="961066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21</a:t>
            </a:r>
          </a:p>
        </p:txBody>
      </p:sp>
      <p:sp>
        <p:nvSpPr>
          <p:cNvPr id="40" name="Subtitle 4">
            <a:extLst>
              <a:ext uri="{FF2B5EF4-FFF2-40B4-BE49-F238E27FC236}">
                <a16:creationId xmlns:a16="http://schemas.microsoft.com/office/drawing/2014/main" id="{56BB20B0-177D-4F9D-B707-F0E9850E09B0}"/>
              </a:ext>
            </a:extLst>
          </p:cNvPr>
          <p:cNvSpPr txBox="1">
            <a:spLocks/>
          </p:cNvSpPr>
          <p:nvPr/>
        </p:nvSpPr>
        <p:spPr>
          <a:xfrm>
            <a:off x="5718859" y="1622556"/>
            <a:ext cx="843251" cy="3817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КЛАС</a:t>
            </a:r>
            <a:endParaRPr lang="ru-RU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Subtitle 4">
            <a:extLst>
              <a:ext uri="{FF2B5EF4-FFF2-40B4-BE49-F238E27FC236}">
                <a16:creationId xmlns:a16="http://schemas.microsoft.com/office/drawing/2014/main" id="{D9B48B4C-F2E5-4271-A90E-26B5A93E991D}"/>
              </a:ext>
            </a:extLst>
          </p:cNvPr>
          <p:cNvSpPr txBox="1">
            <a:spLocks/>
          </p:cNvSpPr>
          <p:nvPr/>
        </p:nvSpPr>
        <p:spPr>
          <a:xfrm>
            <a:off x="-164889" y="2182224"/>
            <a:ext cx="3201497" cy="961066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1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понад</a:t>
            </a:r>
            <a:r>
              <a:rPr lang="ru-RU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1300</a:t>
            </a:r>
            <a:r>
              <a:rPr lang="ru-RU" sz="495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42" name="Subtitle 4">
            <a:extLst>
              <a:ext uri="{FF2B5EF4-FFF2-40B4-BE49-F238E27FC236}">
                <a16:creationId xmlns:a16="http://schemas.microsoft.com/office/drawing/2014/main" id="{3787AD19-A1B1-4229-AF56-D5EBAE0A8A3E}"/>
              </a:ext>
            </a:extLst>
          </p:cNvPr>
          <p:cNvSpPr txBox="1">
            <a:spLocks/>
          </p:cNvSpPr>
          <p:nvPr/>
        </p:nvSpPr>
        <p:spPr>
          <a:xfrm>
            <a:off x="1223483" y="2968684"/>
            <a:ext cx="1202157" cy="3492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i="1" dirty="0">
                <a:solidFill>
                  <a:srgbClr val="F8B2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БАТЬКІВ</a:t>
            </a:r>
          </a:p>
        </p:txBody>
      </p:sp>
      <p:sp>
        <p:nvSpPr>
          <p:cNvPr id="44" name="Subtitle 4">
            <a:extLst>
              <a:ext uri="{FF2B5EF4-FFF2-40B4-BE49-F238E27FC236}">
                <a16:creationId xmlns:a16="http://schemas.microsoft.com/office/drawing/2014/main" id="{ECD8B7E5-01A0-471E-9A1B-A600AD139D18}"/>
              </a:ext>
            </a:extLst>
          </p:cNvPr>
          <p:cNvSpPr txBox="1">
            <a:spLocks/>
          </p:cNvSpPr>
          <p:nvPr/>
        </p:nvSpPr>
        <p:spPr>
          <a:xfrm>
            <a:off x="1945744" y="3056103"/>
            <a:ext cx="1828451" cy="961066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92</a:t>
            </a: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CB0ED57F-4E13-462B-830F-A432FE6537FB}"/>
              </a:ext>
            </a:extLst>
          </p:cNvPr>
          <p:cNvSpPr txBox="1">
            <a:spLocks/>
          </p:cNvSpPr>
          <p:nvPr/>
        </p:nvSpPr>
        <p:spPr>
          <a:xfrm>
            <a:off x="2681905" y="31399"/>
            <a:ext cx="3178433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 Unicode MS" panose="020B0604020202020204" pitchFamily="34" charset="-128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 Unicode MS" panose="020B0604020202020204" pitchFamily="34" charset="-128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 Unicode MS" panose="020B0604020202020204" pitchFamily="34" charset="-128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anose="020B0604020202020204" pitchFamily="34" charset="-128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МИ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СЬОГОДНІ: ЦЕ-</a:t>
            </a:r>
            <a:endParaRPr lang="ko-KR" altLang="en-US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6" name="Subtitle 4">
            <a:extLst>
              <a:ext uri="{FF2B5EF4-FFF2-40B4-BE49-F238E27FC236}">
                <a16:creationId xmlns:a16="http://schemas.microsoft.com/office/drawing/2014/main" id="{1B646A5F-D74B-4966-8CED-CC5762CA9413}"/>
              </a:ext>
            </a:extLst>
          </p:cNvPr>
          <p:cNvSpPr txBox="1">
            <a:spLocks/>
          </p:cNvSpPr>
          <p:nvPr/>
        </p:nvSpPr>
        <p:spPr>
          <a:xfrm>
            <a:off x="6478321" y="1508114"/>
            <a:ext cx="720415" cy="961066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47" name="Subtitle 4">
            <a:extLst>
              <a:ext uri="{FF2B5EF4-FFF2-40B4-BE49-F238E27FC236}">
                <a16:creationId xmlns:a16="http://schemas.microsoft.com/office/drawing/2014/main" id="{33054425-2347-4122-93A2-42C5DB9E30FC}"/>
              </a:ext>
            </a:extLst>
          </p:cNvPr>
          <p:cNvSpPr txBox="1">
            <a:spLocks/>
          </p:cNvSpPr>
          <p:nvPr/>
        </p:nvSpPr>
        <p:spPr>
          <a:xfrm>
            <a:off x="5840942" y="2378530"/>
            <a:ext cx="1551990" cy="635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РІЗНОВІКОВИХ ГРУП</a:t>
            </a:r>
          </a:p>
        </p:txBody>
      </p:sp>
      <p:sp>
        <p:nvSpPr>
          <p:cNvPr id="65" name="Subtitle 4">
            <a:extLst>
              <a:ext uri="{FF2B5EF4-FFF2-40B4-BE49-F238E27FC236}">
                <a16:creationId xmlns:a16="http://schemas.microsoft.com/office/drawing/2014/main" id="{AEB583A5-5695-4D37-B49C-C56C9947B14B}"/>
              </a:ext>
            </a:extLst>
          </p:cNvPr>
          <p:cNvSpPr txBox="1">
            <a:spLocks/>
          </p:cNvSpPr>
          <p:nvPr/>
        </p:nvSpPr>
        <p:spPr>
          <a:xfrm>
            <a:off x="216799" y="1923678"/>
            <a:ext cx="2748451" cy="886248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b="1" i="1" dirty="0">
              <a:solidFill>
                <a:schemeClr val="tx2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Subtitle 4">
            <a:extLst>
              <a:ext uri="{FF2B5EF4-FFF2-40B4-BE49-F238E27FC236}">
                <a16:creationId xmlns:a16="http://schemas.microsoft.com/office/drawing/2014/main" id="{5EA6EEC1-1D46-4511-AEC4-46896BD02794}"/>
              </a:ext>
            </a:extLst>
          </p:cNvPr>
          <p:cNvSpPr txBox="1">
            <a:spLocks/>
          </p:cNvSpPr>
          <p:nvPr/>
        </p:nvSpPr>
        <p:spPr>
          <a:xfrm>
            <a:off x="6004802" y="548270"/>
            <a:ext cx="1577852" cy="961066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7" name="Subtitle 4">
            <a:extLst>
              <a:ext uri="{FF2B5EF4-FFF2-40B4-BE49-F238E27FC236}">
                <a16:creationId xmlns:a16="http://schemas.microsoft.com/office/drawing/2014/main" id="{56BB20B0-177D-4F9D-B707-F0E9850E09B0}"/>
              </a:ext>
            </a:extLst>
          </p:cNvPr>
          <p:cNvSpPr txBox="1">
            <a:spLocks/>
          </p:cNvSpPr>
          <p:nvPr/>
        </p:nvSpPr>
        <p:spPr>
          <a:xfrm>
            <a:off x="5940673" y="1464908"/>
            <a:ext cx="1191367" cy="750774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Subtitle 4">
            <a:extLst>
              <a:ext uri="{FF2B5EF4-FFF2-40B4-BE49-F238E27FC236}">
                <a16:creationId xmlns:a16="http://schemas.microsoft.com/office/drawing/2014/main" id="{D9B48B4C-F2E5-4271-A90E-26B5A93E991D}"/>
              </a:ext>
            </a:extLst>
          </p:cNvPr>
          <p:cNvSpPr txBox="1">
            <a:spLocks/>
          </p:cNvSpPr>
          <p:nvPr/>
        </p:nvSpPr>
        <p:spPr>
          <a:xfrm>
            <a:off x="62250" y="3935557"/>
            <a:ext cx="3367319" cy="4009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Прогнозована</a:t>
            </a:r>
            <a:r>
              <a:rPr lang="ru-RU" sz="1200" b="1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мережа </a:t>
            </a:r>
            <a:r>
              <a:rPr lang="ru-RU" sz="1200" b="1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Запорізької</a:t>
            </a:r>
            <a:r>
              <a:rPr lang="ru-RU" sz="1200" b="1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гімназії</a:t>
            </a:r>
            <a:r>
              <a:rPr lang="ru-RU" sz="1200" b="1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№63 </a:t>
            </a:r>
            <a:r>
              <a:rPr lang="ru-RU" sz="1200" b="1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Запорізької</a:t>
            </a:r>
            <a:r>
              <a:rPr lang="ru-RU" sz="1200" b="1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міської</a:t>
            </a:r>
            <a:r>
              <a:rPr lang="ru-RU" sz="1200" b="1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ради на 2025/2026 </a:t>
            </a:r>
            <a:r>
              <a:rPr lang="ru-RU" sz="1200" b="1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н.р</a:t>
            </a:r>
            <a:r>
              <a:rPr lang="ru-RU" sz="1200" b="1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.:</a:t>
            </a:r>
            <a:endParaRPr lang="ru-RU" sz="1200" b="1" i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Subtitle 4">
            <a:extLst>
              <a:ext uri="{FF2B5EF4-FFF2-40B4-BE49-F238E27FC236}">
                <a16:creationId xmlns:a16="http://schemas.microsoft.com/office/drawing/2014/main" id="{3787AD19-A1B1-4229-AF56-D5EBAE0A8A3E}"/>
              </a:ext>
            </a:extLst>
          </p:cNvPr>
          <p:cNvSpPr txBox="1">
            <a:spLocks/>
          </p:cNvSpPr>
          <p:nvPr/>
        </p:nvSpPr>
        <p:spPr>
          <a:xfrm>
            <a:off x="1479748" y="4806104"/>
            <a:ext cx="1202157" cy="349211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1" i="1" dirty="0">
              <a:solidFill>
                <a:srgbClr val="F8B2A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Subtitle 4">
            <a:extLst>
              <a:ext uri="{FF2B5EF4-FFF2-40B4-BE49-F238E27FC236}">
                <a16:creationId xmlns:a16="http://schemas.microsoft.com/office/drawing/2014/main" id="{ECD8B7E5-01A0-471E-9A1B-A600AD139D18}"/>
              </a:ext>
            </a:extLst>
          </p:cNvPr>
          <p:cNvSpPr txBox="1">
            <a:spLocks/>
          </p:cNvSpPr>
          <p:nvPr/>
        </p:nvSpPr>
        <p:spPr>
          <a:xfrm>
            <a:off x="6004801" y="3980262"/>
            <a:ext cx="1747579" cy="289006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2" name="Subtitle 4">
            <a:extLst>
              <a:ext uri="{FF2B5EF4-FFF2-40B4-BE49-F238E27FC236}">
                <a16:creationId xmlns:a16="http://schemas.microsoft.com/office/drawing/2014/main" id="{1B646A5F-D74B-4966-8CED-CC5762CA9413}"/>
              </a:ext>
            </a:extLst>
          </p:cNvPr>
          <p:cNvSpPr txBox="1">
            <a:spLocks/>
          </p:cNvSpPr>
          <p:nvPr/>
        </p:nvSpPr>
        <p:spPr>
          <a:xfrm>
            <a:off x="7841032" y="1399188"/>
            <a:ext cx="720415" cy="961066"/>
          </a:xfrm>
          <a:prstGeom prst="rect">
            <a:avLst/>
          </a:prstGeom>
        </p:spPr>
        <p:txBody>
          <a:bodyPr vert="horz" lIns="205740" tIns="34290" rIns="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7284" y="4416651"/>
            <a:ext cx="347962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i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групи</a:t>
            </a:r>
            <a:r>
              <a:rPr lang="ru-RU" sz="1400" b="1" i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дошкільного</a:t>
            </a:r>
            <a:r>
              <a:rPr lang="ru-RU" sz="1400" b="1" i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підрозділу</a:t>
            </a:r>
            <a:r>
              <a:rPr lang="ru-RU" sz="1400" b="1" i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- 5, в них </a:t>
            </a:r>
            <a:r>
              <a:rPr lang="ru-RU" sz="1400" b="1" i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вихованців</a:t>
            </a:r>
            <a:r>
              <a:rPr lang="ru-RU" sz="1400" b="1" i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- 100;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i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1-9- і </a:t>
            </a:r>
            <a:r>
              <a:rPr lang="ru-RU" sz="1400" b="1" i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</a:t>
            </a:r>
            <a:r>
              <a:rPr lang="ru-RU" sz="1400" b="1" i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- 19, в них </a:t>
            </a:r>
            <a:r>
              <a:rPr lang="ru-RU" sz="1400" b="1" i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sz="1400" b="1" i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548.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81132" y="3226773"/>
            <a:ext cx="324281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ru-RU" sz="1600" b="1" i="1" dirty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ПЕДАГОГІВ ТА ТЕХНІЧНИХ ПРАЦІВНИКІВ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88" y="3805566"/>
            <a:ext cx="1036358" cy="1036358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3579776" y="4873491"/>
            <a:ext cx="999669" cy="214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Динаміка </a:t>
            </a:r>
            <a:endParaRPr lang="ru-RU" sz="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112435"/>
      </p:ext>
    </p:extLst>
  </p:cSld>
  <p:clrMapOvr>
    <a:masterClrMapping/>
  </p:clrMapOvr>
  <p:transition advClick="0" advTm="12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8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 animBg="1"/>
      <p:bldP spid="2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4" grpId="0"/>
      <p:bldP spid="45" grpId="0" animBg="1"/>
      <p:bldP spid="46" grpId="0"/>
      <p:bldP spid="47" grpId="0" animBg="1"/>
      <p:bldP spid="65" grpId="0"/>
      <p:bldP spid="66" grpId="0"/>
      <p:bldP spid="67" grpId="0"/>
      <p:bldP spid="68" grpId="0" animBg="1"/>
      <p:bldP spid="69" grpId="0"/>
      <p:bldP spid="70" grpId="0"/>
      <p:bldP spid="72" grpId="0"/>
      <p:bldP spid="77" grpId="0" animBg="1"/>
      <p:bldP spid="3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9A40F1-A7E6-410C-8D7F-5CB1F85A9972}"/>
              </a:ext>
            </a:extLst>
          </p:cNvPr>
          <p:cNvSpPr/>
          <p:nvPr/>
        </p:nvSpPr>
        <p:spPr>
          <a:xfrm>
            <a:off x="46038" y="0"/>
            <a:ext cx="9142412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3C5260-3A67-4C06-AC8E-C0F2DC8667FE}"/>
              </a:ext>
            </a:extLst>
          </p:cNvPr>
          <p:cNvSpPr/>
          <p:nvPr/>
        </p:nvSpPr>
        <p:spPr>
          <a:xfrm>
            <a:off x="0" y="3636963"/>
            <a:ext cx="9144000" cy="1157287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EFE9B-A9E0-431F-B1B6-A3C72A6483E9}"/>
              </a:ext>
            </a:extLst>
          </p:cNvPr>
          <p:cNvSpPr txBox="1"/>
          <p:nvPr/>
        </p:nvSpPr>
        <p:spPr>
          <a:xfrm>
            <a:off x="-180975" y="3663941"/>
            <a:ext cx="9323388" cy="95410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Кейс 2.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Проблеми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що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потребують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вирішення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                   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Запорізькій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гімназії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№63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Запорізької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міської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ради </a:t>
            </a:r>
            <a:endParaRPr kumimoji="0" lang="ko-KR" alt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Extrabold" panose="020B0906030804020204" pitchFamily="34" charset="0"/>
              <a:ea typeface="+mn-ea"/>
              <a:cs typeface="Open Sans Extrabold" panose="020B0906030804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9BDE78-0497-4B47-BD8C-FD8F58CE3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68785"/>
            <a:ext cx="2121570" cy="205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204B6C54-8930-45EB-84C3-8BDA5B73362F}"/>
              </a:ext>
            </a:extLst>
          </p:cNvPr>
          <p:cNvSpPr/>
          <p:nvPr/>
        </p:nvSpPr>
        <p:spPr>
          <a:xfrm>
            <a:off x="7174096" y="2945023"/>
            <a:ext cx="1951038" cy="457200"/>
          </a:xfrm>
          <a:prstGeom prst="rect">
            <a:avLst/>
          </a:prstGeom>
          <a:solidFill>
            <a:schemeClr val="accent1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C8CA220-3CBE-4BB8-9A66-2FD39FFEB94F}"/>
              </a:ext>
            </a:extLst>
          </p:cNvPr>
          <p:cNvSpPr txBox="1">
            <a:spLocks/>
          </p:cNvSpPr>
          <p:nvPr/>
        </p:nvSpPr>
        <p:spPr>
          <a:xfrm>
            <a:off x="6993507" y="2937008"/>
            <a:ext cx="2122529" cy="457644"/>
          </a:xfrm>
          <a:prstGeom prst="rect">
            <a:avLst/>
          </a:prstGeom>
          <a:noFill/>
          <a:ln>
            <a:noFill/>
          </a:ln>
        </p:spPr>
        <p:txBody>
          <a:bodyPr lIns="205740" tIns="34290" rIns="0" bIns="3429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 w="0">
                  <a:solidFill>
                    <a:srgbClr val="FFFF99"/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ЗГ №63 ЗМР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FFFF99"/>
                </a:solidFill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27550" b="28439"/>
          <a:stretch/>
        </p:blipFill>
        <p:spPr>
          <a:xfrm>
            <a:off x="7243828" y="2020475"/>
            <a:ext cx="1872208" cy="8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9172"/>
      </p:ext>
    </p:extLst>
  </p:cSld>
  <p:clrMapOvr>
    <a:masterClrMapping/>
  </p:clrMapOvr>
  <p:transition advClick="0" advTm="12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A94D068-22C4-461D-9F14-3447DFF25745}"/>
              </a:ext>
            </a:extLst>
          </p:cNvPr>
          <p:cNvSpPr/>
          <p:nvPr/>
        </p:nvSpPr>
        <p:spPr>
          <a:xfrm>
            <a:off x="18105" y="7940"/>
            <a:ext cx="9143999" cy="51769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078E25-6583-40E4-B5ED-47ED5B5F63BF}"/>
              </a:ext>
            </a:extLst>
          </p:cNvPr>
          <p:cNvSpPr/>
          <p:nvPr/>
        </p:nvSpPr>
        <p:spPr>
          <a:xfrm>
            <a:off x="4884119" y="2933498"/>
            <a:ext cx="4302072" cy="225167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27A25A52-53AB-4F0C-A437-291D3056C2D8}"/>
              </a:ext>
            </a:extLst>
          </p:cNvPr>
          <p:cNvCxnSpPr>
            <a:cxnSpLocks/>
          </p:cNvCxnSpPr>
          <p:nvPr/>
        </p:nvCxnSpPr>
        <p:spPr>
          <a:xfrm flipH="1">
            <a:off x="5850775" y="3266242"/>
            <a:ext cx="678433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466FBC99-494E-4552-88A4-40723F10BB6D}"/>
              </a:ext>
            </a:extLst>
          </p:cNvPr>
          <p:cNvCxnSpPr>
            <a:cxnSpLocks/>
          </p:cNvCxnSpPr>
          <p:nvPr/>
        </p:nvCxnSpPr>
        <p:spPr>
          <a:xfrm flipH="1">
            <a:off x="7380312" y="3266242"/>
            <a:ext cx="1008112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DA2975-5301-47E0-BA43-D2330F53D9A9}"/>
              </a:ext>
            </a:extLst>
          </p:cNvPr>
          <p:cNvCxnSpPr>
            <a:cxnSpLocks/>
          </p:cNvCxnSpPr>
          <p:nvPr/>
        </p:nvCxnSpPr>
        <p:spPr>
          <a:xfrm>
            <a:off x="4860032" y="3542195"/>
            <a:ext cx="4322533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ABE6EB6-A1C0-40D9-9B40-ECBC581BDF3B}"/>
              </a:ext>
            </a:extLst>
          </p:cNvPr>
          <p:cNvSpPr txBox="1"/>
          <p:nvPr/>
        </p:nvSpPr>
        <p:spPr>
          <a:xfrm>
            <a:off x="4884119" y="3517308"/>
            <a:ext cx="4259881" cy="11387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ПРОБЛЕМИ, ЩО ПОТРЕБУЮТЬ             </a:t>
            </a:r>
            <a:r>
              <a:rPr lang="uk-UA" altLang="ko-K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вирішення 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 Запорізькій гімназії №63</a:t>
            </a:r>
          </a:p>
        </p:txBody>
      </p:sp>
      <p:sp>
        <p:nvSpPr>
          <p:cNvPr id="15" name="Block Arc 11">
            <a:extLst>
              <a:ext uri="{FF2B5EF4-FFF2-40B4-BE49-F238E27FC236}">
                <a16:creationId xmlns:a16="http://schemas.microsoft.com/office/drawing/2014/main" id="{4CDF8E0A-C253-497A-867E-170C31A08961}"/>
              </a:ext>
            </a:extLst>
          </p:cNvPr>
          <p:cNvSpPr/>
          <p:nvPr/>
        </p:nvSpPr>
        <p:spPr>
          <a:xfrm rot="10800000">
            <a:off x="5181283" y="3003489"/>
            <a:ext cx="360486" cy="434405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6" name="Parallelogram 30">
            <a:extLst>
              <a:ext uri="{FF2B5EF4-FFF2-40B4-BE49-F238E27FC236}">
                <a16:creationId xmlns:a16="http://schemas.microsoft.com/office/drawing/2014/main" id="{8E6D8269-4389-4032-B2BF-29F212392D96}"/>
              </a:ext>
            </a:extLst>
          </p:cNvPr>
          <p:cNvSpPr/>
          <p:nvPr/>
        </p:nvSpPr>
        <p:spPr>
          <a:xfrm flipH="1">
            <a:off x="6637049" y="3003489"/>
            <a:ext cx="417456" cy="434406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 dirty="0"/>
          </a:p>
        </p:txBody>
      </p:sp>
      <p:sp>
        <p:nvSpPr>
          <p:cNvPr id="17" name="Chord 14">
            <a:extLst>
              <a:ext uri="{FF2B5EF4-FFF2-40B4-BE49-F238E27FC236}">
                <a16:creationId xmlns:a16="http://schemas.microsoft.com/office/drawing/2014/main" id="{59EBDA94-D09E-4182-9166-449B8C044E82}"/>
              </a:ext>
            </a:extLst>
          </p:cNvPr>
          <p:cNvSpPr>
            <a:spLocks noChangeAspect="1"/>
          </p:cNvSpPr>
          <p:nvPr/>
        </p:nvSpPr>
        <p:spPr>
          <a:xfrm>
            <a:off x="8404322" y="2989929"/>
            <a:ext cx="553503" cy="484634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55A66B-88CF-4EB4-A4D8-DFC147AA2729}"/>
              </a:ext>
            </a:extLst>
          </p:cNvPr>
          <p:cNvSpPr txBox="1"/>
          <p:nvPr/>
        </p:nvSpPr>
        <p:spPr>
          <a:xfrm>
            <a:off x="233322" y="3730102"/>
            <a:ext cx="410141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Проблема 5. «Спортивна громада»</a:t>
            </a:r>
            <a:endParaRPr lang="ko-KR" altLang="en-US" sz="16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Open Sans" panose="020B0606030504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520" y="3105507"/>
            <a:ext cx="410141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Проблема 4. </a:t>
            </a:r>
            <a:r>
              <a:rPr lang="ru-RU" sz="1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Arial" panose="020B0604020202020204" pitchFamily="34" charset="0"/>
              </a:rPr>
              <a:t>«</a:t>
            </a:r>
            <a:r>
              <a:rPr lang="ru-RU" sz="16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Arial" panose="020B0604020202020204" pitchFamily="34" charset="0"/>
              </a:rPr>
              <a:t>Безпечний</a:t>
            </a:r>
            <a:r>
              <a:rPr lang="ru-RU" sz="1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Arial" panose="020B0604020202020204" pitchFamily="34" charset="0"/>
              </a:rPr>
              <a:t> шлях»</a:t>
            </a:r>
            <a:endParaRPr lang="ko-KR" altLang="en-US" sz="1600" b="1" i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55A66B-88CF-4EB4-A4D8-DFC147AA2729}"/>
              </a:ext>
            </a:extLst>
          </p:cNvPr>
          <p:cNvSpPr txBox="1"/>
          <p:nvPr/>
        </p:nvSpPr>
        <p:spPr>
          <a:xfrm>
            <a:off x="251520" y="259490"/>
            <a:ext cx="460851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Проблема 1.</a:t>
            </a:r>
            <a:r>
              <a:rPr lang="ru-RU" sz="1600" b="1" i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Додаткове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приміщення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в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укритті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школи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та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встановлення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модульного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укриття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в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дошкільному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підрозділі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ЗГ№63»</a:t>
            </a:r>
            <a:endParaRPr lang="ko-KR" altLang="en-US" sz="16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Open Sans" panose="020B0606030504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51520" y="2264284"/>
            <a:ext cx="459655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3.</a:t>
            </a:r>
            <a:r>
              <a:rPr lang="ru-RU" sz="1600" b="1" i="1" dirty="0"/>
              <a:t> 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Термомодернізація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споруди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ЗГ№63»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251520" y="1616487"/>
            <a:ext cx="460851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2.</a:t>
            </a:r>
            <a:r>
              <a:rPr lang="ru-RU" sz="1600" b="1" i="1" dirty="0"/>
              <a:t> 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Підземна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школа»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9920"/>
            <a:ext cx="1368152" cy="136815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064469" y="1719127"/>
            <a:ext cx="1263534" cy="42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Детальна інформація про </a:t>
            </a:r>
            <a:r>
              <a:rPr lang="uk-UA" sz="8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проєкти</a:t>
            </a:r>
            <a:endParaRPr lang="uk-UA" sz="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9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65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20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7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4" grpId="0"/>
      <p:bldP spid="21" grpId="0" animBg="1"/>
      <p:bldP spid="28" grpId="0" animBg="1"/>
      <p:bldP spid="48" grpId="0" animBg="1"/>
      <p:bldP spid="54" grpId="0" animBg="1"/>
      <p:bldP spid="5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D01CDD-D9C8-4AF9-9C78-C0381D56DE0F}"/>
              </a:ext>
            </a:extLst>
          </p:cNvPr>
          <p:cNvSpPr/>
          <p:nvPr/>
        </p:nvSpPr>
        <p:spPr>
          <a:xfrm>
            <a:off x="-388" y="0"/>
            <a:ext cx="9142413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B0800-C633-41E2-854D-8EA5409C997E}"/>
              </a:ext>
            </a:extLst>
          </p:cNvPr>
          <p:cNvSpPr/>
          <p:nvPr/>
        </p:nvSpPr>
        <p:spPr>
          <a:xfrm>
            <a:off x="0" y="3724275"/>
            <a:ext cx="9144000" cy="100806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11ECB8-9A7B-4598-9B93-FF18E41FC959}"/>
              </a:ext>
            </a:extLst>
          </p:cNvPr>
          <p:cNvSpPr txBox="1"/>
          <p:nvPr/>
        </p:nvSpPr>
        <p:spPr>
          <a:xfrm>
            <a:off x="0" y="3723361"/>
            <a:ext cx="9143999" cy="8925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Кейс 3. 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Перспективи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розвитку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                                        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Запорізької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гімназії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№63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Запорізької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міської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ради </a:t>
            </a:r>
            <a:endParaRPr kumimoji="0" lang="ko-KR" alt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Extrabold" panose="020B0906030804020204" pitchFamily="34" charset="0"/>
              <a:ea typeface="+mn-ea"/>
              <a:cs typeface="Open Sans Extrabold" panose="020B0906030804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D39F03-1B80-4D61-B508-C4F0D5427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87" y="-9195"/>
            <a:ext cx="2186213" cy="212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2A2AD04D-953A-4440-9D07-AACEB4CC5241}"/>
              </a:ext>
            </a:extLst>
          </p:cNvPr>
          <p:cNvSpPr/>
          <p:nvPr/>
        </p:nvSpPr>
        <p:spPr>
          <a:xfrm>
            <a:off x="7190987" y="2980520"/>
            <a:ext cx="1951038" cy="457200"/>
          </a:xfrm>
          <a:prstGeom prst="rect">
            <a:avLst/>
          </a:prstGeom>
          <a:solidFill>
            <a:schemeClr val="accent1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66D7249-C09F-4548-BDF2-1092B36CA3CB}"/>
              </a:ext>
            </a:extLst>
          </p:cNvPr>
          <p:cNvSpPr txBox="1">
            <a:spLocks/>
          </p:cNvSpPr>
          <p:nvPr/>
        </p:nvSpPr>
        <p:spPr>
          <a:xfrm>
            <a:off x="6982980" y="2980298"/>
            <a:ext cx="2122529" cy="457644"/>
          </a:xfrm>
          <a:prstGeom prst="rect">
            <a:avLst/>
          </a:prstGeom>
          <a:noFill/>
          <a:ln>
            <a:noFill/>
          </a:ln>
        </p:spPr>
        <p:txBody>
          <a:bodyPr lIns="205740" tIns="34290" rIns="0" bIns="3429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 w="0">
                  <a:solidFill>
                    <a:srgbClr val="FFFF99"/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ЗГ №63 ЗМР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FFFF99"/>
                </a:solidFill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27550" b="28439"/>
          <a:stretch/>
        </p:blipFill>
        <p:spPr>
          <a:xfrm>
            <a:off x="7257450" y="2111889"/>
            <a:ext cx="1872208" cy="8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56709"/>
      </p:ext>
    </p:extLst>
  </p:cSld>
  <p:clrMapOvr>
    <a:masterClrMapping/>
  </p:clrMapOvr>
  <p:transition advClick="0" advTm="6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326339C-AC95-484D-B197-63CD2F9D24EE}"/>
              </a:ext>
            </a:extLst>
          </p:cNvPr>
          <p:cNvSpPr/>
          <p:nvPr/>
        </p:nvSpPr>
        <p:spPr>
          <a:xfrm>
            <a:off x="-51248" y="-19596"/>
            <a:ext cx="9320783" cy="525564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3611D4-2B45-4874-9422-C70275AF05F2}"/>
              </a:ext>
            </a:extLst>
          </p:cNvPr>
          <p:cNvSpPr/>
          <p:nvPr/>
        </p:nvSpPr>
        <p:spPr>
          <a:xfrm>
            <a:off x="6111551" y="3075806"/>
            <a:ext cx="3041780" cy="197244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1E0D5343-D83E-4B00-AD09-55D387A4D843}"/>
              </a:ext>
            </a:extLst>
          </p:cNvPr>
          <p:cNvCxnSpPr/>
          <p:nvPr/>
        </p:nvCxnSpPr>
        <p:spPr>
          <a:xfrm rot="10800000">
            <a:off x="6787197" y="3564311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38841DD4-69C0-4C88-8939-3966A98869C5}"/>
              </a:ext>
            </a:extLst>
          </p:cNvPr>
          <p:cNvCxnSpPr/>
          <p:nvPr/>
        </p:nvCxnSpPr>
        <p:spPr>
          <a:xfrm rot="10800000">
            <a:off x="8100392" y="3564311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AB1A7A-9BFB-4E46-B4F8-4ABAE3EE854D}"/>
              </a:ext>
            </a:extLst>
          </p:cNvPr>
          <p:cNvCxnSpPr>
            <a:cxnSpLocks/>
          </p:cNvCxnSpPr>
          <p:nvPr/>
        </p:nvCxnSpPr>
        <p:spPr>
          <a:xfrm>
            <a:off x="6122825" y="3939902"/>
            <a:ext cx="301155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A4BE303-D937-4089-A714-B7946832C4E9}"/>
              </a:ext>
            </a:extLst>
          </p:cNvPr>
          <p:cNvSpPr txBox="1"/>
          <p:nvPr/>
        </p:nvSpPr>
        <p:spPr>
          <a:xfrm>
            <a:off x="6023098" y="4097144"/>
            <a:ext cx="2948974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ОСНОВНІ</a:t>
            </a:r>
            <a:r>
              <a:rPr lang="ru-RU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НАПРЯМКИ РОЗВИТКУ ЗАПОРІЗЬКОЇ ГІМНАЗІЇ №63 </a:t>
            </a:r>
            <a:endParaRPr lang="uk-UA" altLang="ko-KR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9D3051D5-C43A-4A47-8684-6BFB5AA341E9}"/>
              </a:ext>
            </a:extLst>
          </p:cNvPr>
          <p:cNvSpPr>
            <a:spLocks noChangeAspect="1"/>
          </p:cNvSpPr>
          <p:nvPr/>
        </p:nvSpPr>
        <p:spPr>
          <a:xfrm>
            <a:off x="7497585" y="3367800"/>
            <a:ext cx="547687" cy="42227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50D4190B-1BB8-41AA-BA5D-990830344487}"/>
              </a:ext>
            </a:extLst>
          </p:cNvPr>
          <p:cNvSpPr>
            <a:spLocks noChangeAspect="1"/>
          </p:cNvSpPr>
          <p:nvPr/>
        </p:nvSpPr>
        <p:spPr>
          <a:xfrm rot="2160000">
            <a:off x="6329600" y="3312269"/>
            <a:ext cx="388938" cy="419100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14" name="Freeform 55">
            <a:extLst>
              <a:ext uri="{FF2B5EF4-FFF2-40B4-BE49-F238E27FC236}">
                <a16:creationId xmlns:a16="http://schemas.microsoft.com/office/drawing/2014/main" id="{D473DD9E-0C94-46F1-BAED-F6F8ADF109F6}"/>
              </a:ext>
            </a:extLst>
          </p:cNvPr>
          <p:cNvSpPr>
            <a:spLocks noChangeAspect="1"/>
          </p:cNvSpPr>
          <p:nvPr/>
        </p:nvSpPr>
        <p:spPr>
          <a:xfrm>
            <a:off x="8755661" y="3280475"/>
            <a:ext cx="303848" cy="567672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972D4B6-EE2A-4875-AABF-F87F82F0CE38}"/>
              </a:ext>
            </a:extLst>
          </p:cNvPr>
          <p:cNvSpPr txBox="1">
            <a:spLocks/>
          </p:cNvSpPr>
          <p:nvPr/>
        </p:nvSpPr>
        <p:spPr>
          <a:xfrm>
            <a:off x="981488" y="1651948"/>
            <a:ext cx="2015023" cy="5938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УСПІШНА ДИТИНА</a:t>
            </a:r>
            <a:endParaRPr lang="ko-KR" altLang="en-US" sz="1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9AE1D93-BC77-42B1-931D-98CF43AD94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6" b="100000" l="2100" r="100000">
                        <a14:foregroundMark x1="27464" y1="83683" x2="35541" y2="94830"/>
                        <a14:foregroundMark x1="27464" y1="85460" x2="30372" y2="81099"/>
                        <a14:foregroundMark x1="35218" y1="85784" x2="40065" y2="89984"/>
                        <a14:foregroundMark x1="32310" y1="87399" x2="28110" y2="75767"/>
                        <a14:foregroundMark x1="85460" y1="81422" x2="82068" y2="78029"/>
                        <a14:foregroundMark x1="36026" y1="94023" x2="31502" y2="99677"/>
                        <a14:foregroundMark x1="85299" y1="80291" x2="88045" y2="68013"/>
                        <a14:foregroundMark x1="88853" y1="69144" x2="93215" y2="71567"/>
                        <a14:foregroundMark x1="94023" y1="73506" x2="99677" y2="84006"/>
                        <a14:foregroundMark x1="86591" y1="80937" x2="97738" y2="88045"/>
                        <a14:foregroundMark x1="83845" y1="76898" x2="86107" y2="72859"/>
                        <a14:foregroundMark x1="43457" y1="65267" x2="38611" y2="51535"/>
                        <a14:foregroundMark x1="41519" y1="56381" x2="46042" y2="53635"/>
                        <a14:foregroundMark x1="45719" y1="55574" x2="47981" y2="63005"/>
                        <a14:foregroundMark x1="44911" y1="61551" x2="43457" y2="56381"/>
                        <a14:foregroundMark x1="55412" y1="60097" x2="57351" y2="52666"/>
                        <a14:foregroundMark x1="58805" y1="57512" x2="58805" y2="62359"/>
                        <a14:foregroundMark x1="80614" y1="77706" x2="86591" y2="70921"/>
                        <a14:foregroundMark x1="25040" y1="85137" x2="28110" y2="80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7" y="-35160"/>
            <a:ext cx="1674721" cy="1674721"/>
          </a:xfrm>
          <a:prstGeom prst="rect">
            <a:avLst/>
          </a:prstGeom>
          <a:effectLst/>
        </p:spPr>
      </p:pic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4972D4B6-EE2A-4875-AABF-F87F82F0CE38}"/>
              </a:ext>
            </a:extLst>
          </p:cNvPr>
          <p:cNvSpPr txBox="1">
            <a:spLocks/>
          </p:cNvSpPr>
          <p:nvPr/>
        </p:nvSpPr>
        <p:spPr>
          <a:xfrm>
            <a:off x="3563889" y="1673999"/>
            <a:ext cx="2880320" cy="5450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ПЕДАГОГ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–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ПРОФЕСІОНАЛ</a:t>
            </a:r>
          </a:p>
          <a:p>
            <a:pPr marL="0" indent="0" algn="ctr">
              <a:buNone/>
            </a:pP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І ПАРТНЕР</a:t>
            </a:r>
            <a:endParaRPr lang="ko-KR" altLang="en-US" sz="1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0E296B5-203D-4B06-BE09-30C2669CFB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2" b="89968" l="9871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65079"/>
            <a:ext cx="1678404" cy="1678404"/>
          </a:xfrm>
          <a:prstGeom prst="rect">
            <a:avLst/>
          </a:prstGeom>
        </p:spPr>
      </p:pic>
      <p:sp>
        <p:nvSpPr>
          <p:cNvPr id="82" name="Text Placeholder 1">
            <a:extLst>
              <a:ext uri="{FF2B5EF4-FFF2-40B4-BE49-F238E27FC236}">
                <a16:creationId xmlns:a16="http://schemas.microsoft.com/office/drawing/2014/main" id="{4972D4B6-EE2A-4875-AABF-F87F82F0CE38}"/>
              </a:ext>
            </a:extLst>
          </p:cNvPr>
          <p:cNvSpPr txBox="1">
            <a:spLocks/>
          </p:cNvSpPr>
          <p:nvPr/>
        </p:nvSpPr>
        <p:spPr>
          <a:xfrm>
            <a:off x="3180937" y="4357002"/>
            <a:ext cx="2955298" cy="5620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КОМФОРТНЕ ТА БЕЗПЕЧНЕ</a:t>
            </a:r>
          </a:p>
          <a:p>
            <a:pPr marL="0" indent="0" algn="ctr">
              <a:buNone/>
            </a:pP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СЕРЕДОВИЩЕ</a:t>
            </a:r>
            <a:endParaRPr lang="ko-KR" altLang="en-US" sz="12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0479C81D-4BED-4C21-B8E1-7B134B80A0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24" y="3101535"/>
            <a:ext cx="2257787" cy="12095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9" name="Text Placeholder 1">
            <a:extLst>
              <a:ext uri="{FF2B5EF4-FFF2-40B4-BE49-F238E27FC236}">
                <a16:creationId xmlns:a16="http://schemas.microsoft.com/office/drawing/2014/main" id="{4972D4B6-EE2A-4875-AABF-F87F82F0CE38}"/>
              </a:ext>
            </a:extLst>
          </p:cNvPr>
          <p:cNvSpPr txBox="1">
            <a:spLocks/>
          </p:cNvSpPr>
          <p:nvPr/>
        </p:nvSpPr>
        <p:spPr>
          <a:xfrm>
            <a:off x="-51248" y="4360136"/>
            <a:ext cx="3031311" cy="5723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ІНФОРМАЦІЙНА ВІДКРИТІСТЬ </a:t>
            </a:r>
          </a:p>
          <a:p>
            <a:pPr marL="0" indent="0" algn="ctr">
              <a:buNone/>
            </a:pP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І ПАРТНЕРСТВО</a:t>
            </a:r>
            <a:endParaRPr lang="ko-KR" altLang="en-US" sz="1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B9EA513D-57B9-4B24-8DD7-16946C8756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" b="99031" l="7647" r="98118">
                        <a14:foregroundMark x1="48471" y1="37964" x2="45059" y2="38288"/>
                        <a14:foregroundMark x1="19176" y1="96123" x2="23882" y2="89338"/>
                        <a14:foregroundMark x1="55294" y1="95800" x2="80353" y2="88207"/>
                        <a14:foregroundMark x1="79294" y1="94669" x2="79529" y2="86753"/>
                        <a14:foregroundMark x1="39882" y1="89015" x2="37765" y2="76737"/>
                        <a14:foregroundMark x1="45059" y1="44426" x2="44235" y2="49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4" y="2128216"/>
            <a:ext cx="3051501" cy="2219533"/>
          </a:xfrm>
          <a:prstGeom prst="rect">
            <a:avLst/>
          </a:prstGeom>
        </p:spPr>
      </p:pic>
      <p:sp>
        <p:nvSpPr>
          <p:cNvPr id="4" name="Двойная стрелка влево/вверх 3"/>
          <p:cNvSpPr/>
          <p:nvPr/>
        </p:nvSpPr>
        <p:spPr>
          <a:xfrm rot="7977845">
            <a:off x="-168293" y="1124979"/>
            <a:ext cx="2113351" cy="1593478"/>
          </a:xfrm>
          <a:prstGeom prst="leftUpArrow">
            <a:avLst>
              <a:gd name="adj1" fmla="val 14575"/>
              <a:gd name="adj2" fmla="val 25000"/>
              <a:gd name="adj3" fmla="val 27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Двойная стрелка влево/вверх 86"/>
          <p:cNvSpPr/>
          <p:nvPr/>
        </p:nvSpPr>
        <p:spPr>
          <a:xfrm rot="13622155" flipH="1">
            <a:off x="5248101" y="989987"/>
            <a:ext cx="2113351" cy="1734793"/>
          </a:xfrm>
          <a:prstGeom prst="leftUpArrow">
            <a:avLst>
              <a:gd name="adj1" fmla="val 12197"/>
              <a:gd name="adj2" fmla="val 25049"/>
              <a:gd name="adj3" fmla="val 27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2813355" y="494015"/>
            <a:ext cx="952356" cy="61238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Двойная стрелка влево/вправо 89"/>
          <p:cNvSpPr/>
          <p:nvPr/>
        </p:nvSpPr>
        <p:spPr>
          <a:xfrm>
            <a:off x="2774237" y="3400108"/>
            <a:ext cx="952356" cy="61238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33" y="2293201"/>
            <a:ext cx="1017904" cy="101790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741958" y="2576591"/>
            <a:ext cx="1201605" cy="378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Детально про основні напрямки розвитку</a:t>
            </a:r>
          </a:p>
        </p:txBody>
      </p:sp>
    </p:spTree>
  </p:cSld>
  <p:clrMapOvr>
    <a:masterClrMapping/>
  </p:clrMapOvr>
  <p:transition advClick="0" advTm="10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4" grpId="0"/>
      <p:bldP spid="13" grpId="0" animBg="1"/>
      <p:bldP spid="16" grpId="0" animBg="1"/>
      <p:bldP spid="45" grpId="0" animBg="1"/>
      <p:bldP spid="82" grpId="0" animBg="1"/>
      <p:bldP spid="119" grpId="0" animBg="1"/>
      <p:bldP spid="4" grpId="0" animBg="1"/>
      <p:bldP spid="87" grpId="0" animBg="1"/>
      <p:bldP spid="5" grpId="0" animBg="1"/>
      <p:bldP spid="90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326339C-AC95-484D-B197-63CD2F9D24EE}"/>
              </a:ext>
            </a:extLst>
          </p:cNvPr>
          <p:cNvSpPr/>
          <p:nvPr/>
        </p:nvSpPr>
        <p:spPr>
          <a:xfrm>
            <a:off x="-103606" y="-19596"/>
            <a:ext cx="9373142" cy="525564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D625E8-5493-4849-938E-76A068566970}"/>
              </a:ext>
            </a:extLst>
          </p:cNvPr>
          <p:cNvSpPr/>
          <p:nvPr/>
        </p:nvSpPr>
        <p:spPr>
          <a:xfrm>
            <a:off x="6372200" y="3379294"/>
            <a:ext cx="2795612" cy="176420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F2359065-526C-4281-8633-0607317C8FB0}"/>
              </a:ext>
            </a:extLst>
          </p:cNvPr>
          <p:cNvCxnSpPr/>
          <p:nvPr/>
        </p:nvCxnSpPr>
        <p:spPr>
          <a:xfrm flipH="1">
            <a:off x="7033482" y="3767062"/>
            <a:ext cx="454818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E585F48D-C5BA-4AED-AFE6-667B0471352F}"/>
              </a:ext>
            </a:extLst>
          </p:cNvPr>
          <p:cNvCxnSpPr/>
          <p:nvPr/>
        </p:nvCxnSpPr>
        <p:spPr>
          <a:xfrm flipH="1">
            <a:off x="8044919" y="3755880"/>
            <a:ext cx="411680" cy="22364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565034-CABF-447F-BF02-F6743F07C108}"/>
              </a:ext>
            </a:extLst>
          </p:cNvPr>
          <p:cNvCxnSpPr/>
          <p:nvPr/>
        </p:nvCxnSpPr>
        <p:spPr>
          <a:xfrm>
            <a:off x="6372200" y="4060066"/>
            <a:ext cx="2795613" cy="311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20CE21B-71C1-4A38-B2B0-15224CFD784F}"/>
              </a:ext>
            </a:extLst>
          </p:cNvPr>
          <p:cNvSpPr txBox="1"/>
          <p:nvPr/>
        </p:nvSpPr>
        <p:spPr>
          <a:xfrm>
            <a:off x="6613465" y="4200680"/>
            <a:ext cx="2506960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СПІВПРАЦЯ ШКОЛИ З БАТЬКІВСЬКОЮ ГРОМАДСЬКІСТЮ</a:t>
            </a:r>
            <a:endParaRPr lang="uk-UA" altLang="ko-K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" name="Рисунок 5" descr="Фрагменты головоломки">
            <a:extLst>
              <a:ext uri="{FF2B5EF4-FFF2-40B4-BE49-F238E27FC236}">
                <a16:creationId xmlns:a16="http://schemas.microsoft.com/office/drawing/2014/main" id="{C6F63DDE-F41E-4D2F-8937-0CB0D1B132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8300" y="3379301"/>
            <a:ext cx="684219" cy="684219"/>
          </a:xfrm>
          <a:prstGeom prst="rect">
            <a:avLst/>
          </a:prstGeom>
        </p:spPr>
      </p:pic>
      <p:pic>
        <p:nvPicPr>
          <p:cNvPr id="8" name="Рисунок 7" descr="Мозговой штурм в группе">
            <a:extLst>
              <a:ext uri="{FF2B5EF4-FFF2-40B4-BE49-F238E27FC236}">
                <a16:creationId xmlns:a16="http://schemas.microsoft.com/office/drawing/2014/main" id="{736848E5-F830-433D-AF5E-70100AC54E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8432" y="3405973"/>
            <a:ext cx="627415" cy="627415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CD694C6-9F35-43B8-82CC-117D5B5276FE}"/>
              </a:ext>
            </a:extLst>
          </p:cNvPr>
          <p:cNvGrpSpPr>
            <a:grpSpLocks noChangeAspect="1"/>
          </p:cNvGrpSpPr>
          <p:nvPr/>
        </p:nvGrpSpPr>
        <p:grpSpPr>
          <a:xfrm>
            <a:off x="8457009" y="3421336"/>
            <a:ext cx="692567" cy="565499"/>
            <a:chOff x="6279559" y="654975"/>
            <a:chExt cx="2303626" cy="23569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6D01EAAB-9CBB-4628-991C-C017718E28DB}"/>
                </a:ext>
              </a:extLst>
            </p:cNvPr>
            <p:cNvGrpSpPr/>
            <p:nvPr/>
          </p:nvGrpSpPr>
          <p:grpSpPr>
            <a:xfrm>
              <a:off x="6279559" y="654975"/>
              <a:ext cx="2303626" cy="2356922"/>
              <a:chOff x="9064359" y="2723682"/>
              <a:chExt cx="2303626" cy="2356922"/>
            </a:xfrm>
            <a:solidFill>
              <a:schemeClr val="bg1"/>
            </a:solidFill>
          </p:grpSpPr>
          <p:sp>
            <p:nvSpPr>
              <p:cNvPr id="23" name="Rounded Rectangle 7">
                <a:extLst>
                  <a:ext uri="{FF2B5EF4-FFF2-40B4-BE49-F238E27FC236}">
                    <a16:creationId xmlns:a16="http://schemas.microsoft.com/office/drawing/2014/main" id="{82CC6ACD-25A7-4FB4-BDB6-D1935701E9F8}"/>
                  </a:ext>
                </a:extLst>
              </p:cNvPr>
              <p:cNvSpPr/>
              <p:nvPr/>
            </p:nvSpPr>
            <p:spPr>
              <a:xfrm>
                <a:off x="9996243" y="4658697"/>
                <a:ext cx="433068" cy="7404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1"/>
              </a:p>
            </p:txBody>
          </p:sp>
          <p:sp>
            <p:nvSpPr>
              <p:cNvPr id="24" name="Rounded Rectangle 8">
                <a:extLst>
                  <a:ext uri="{FF2B5EF4-FFF2-40B4-BE49-F238E27FC236}">
                    <a16:creationId xmlns:a16="http://schemas.microsoft.com/office/drawing/2014/main" id="{56A40CA2-E6A8-434C-A365-C77C25309417}"/>
                  </a:ext>
                </a:extLst>
              </p:cNvPr>
              <p:cNvSpPr/>
              <p:nvPr/>
            </p:nvSpPr>
            <p:spPr>
              <a:xfrm>
                <a:off x="9996243" y="4756832"/>
                <a:ext cx="433068" cy="7404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1"/>
              </a:p>
            </p:txBody>
          </p:sp>
          <p:sp>
            <p:nvSpPr>
              <p:cNvPr id="26" name="Rounded Rectangle 9">
                <a:extLst>
                  <a:ext uri="{FF2B5EF4-FFF2-40B4-BE49-F238E27FC236}">
                    <a16:creationId xmlns:a16="http://schemas.microsoft.com/office/drawing/2014/main" id="{F99A16DE-6F4D-41B1-B60A-7F4B3DD85B56}"/>
                  </a:ext>
                </a:extLst>
              </p:cNvPr>
              <p:cNvSpPr/>
              <p:nvPr/>
            </p:nvSpPr>
            <p:spPr>
              <a:xfrm>
                <a:off x="9996243" y="4854966"/>
                <a:ext cx="433068" cy="7404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1"/>
              </a:p>
            </p:txBody>
          </p:sp>
          <p:sp>
            <p:nvSpPr>
              <p:cNvPr id="27" name="Chord 8">
                <a:extLst>
                  <a:ext uri="{FF2B5EF4-FFF2-40B4-BE49-F238E27FC236}">
                    <a16:creationId xmlns:a16="http://schemas.microsoft.com/office/drawing/2014/main" id="{5CD1432C-BE32-47C5-98E7-97A923A4E22D}"/>
                  </a:ext>
                </a:extLst>
              </p:cNvPr>
              <p:cNvSpPr/>
              <p:nvPr/>
            </p:nvSpPr>
            <p:spPr>
              <a:xfrm rot="19366553">
                <a:off x="10081327" y="4849871"/>
                <a:ext cx="279977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808567" h="666352">
                    <a:moveTo>
                      <a:pt x="11238" y="0"/>
                    </a:moveTo>
                    <a:lnTo>
                      <a:pt x="808567" y="605735"/>
                    </a:lnTo>
                    <a:cubicBezTo>
                      <a:pt x="631295" y="696452"/>
                      <a:pt x="413578" y="686352"/>
                      <a:pt x="241904" y="568647"/>
                    </a:cubicBezTo>
                    <a:cubicBezTo>
                      <a:pt x="54716" y="440307"/>
                      <a:pt x="-32876" y="214793"/>
                      <a:pt x="112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1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54F3A8C2-1079-4622-B605-6D05451F3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3039" y="3410767"/>
                <a:ext cx="1039477" cy="1222506"/>
              </a:xfrm>
              <a:custGeom>
                <a:avLst/>
                <a:gdLst>
                  <a:gd name="T0" fmla="*/ 1239 w 2141"/>
                  <a:gd name="T1" fmla="*/ 16 h 2665"/>
                  <a:gd name="T2" fmla="*/ 1465 w 2141"/>
                  <a:gd name="T3" fmla="*/ 82 h 2665"/>
                  <a:gd name="T4" fmla="*/ 1673 w 2141"/>
                  <a:gd name="T5" fmla="*/ 194 h 2665"/>
                  <a:gd name="T6" fmla="*/ 1855 w 2141"/>
                  <a:gd name="T7" fmla="*/ 349 h 2665"/>
                  <a:gd name="T8" fmla="*/ 2000 w 2141"/>
                  <a:gd name="T9" fmla="*/ 546 h 2665"/>
                  <a:gd name="T10" fmla="*/ 2099 w 2141"/>
                  <a:gd name="T11" fmla="*/ 777 h 2665"/>
                  <a:gd name="T12" fmla="*/ 2141 w 2141"/>
                  <a:gd name="T13" fmla="*/ 1039 h 2665"/>
                  <a:gd name="T14" fmla="*/ 2119 w 2141"/>
                  <a:gd name="T15" fmla="*/ 1331 h 2665"/>
                  <a:gd name="T16" fmla="*/ 2051 w 2141"/>
                  <a:gd name="T17" fmla="*/ 1562 h 2665"/>
                  <a:gd name="T18" fmla="*/ 1959 w 2141"/>
                  <a:gd name="T19" fmla="*/ 1722 h 2665"/>
                  <a:gd name="T20" fmla="*/ 1853 w 2141"/>
                  <a:gd name="T21" fmla="*/ 1859 h 2665"/>
                  <a:gd name="T22" fmla="*/ 1743 w 2141"/>
                  <a:gd name="T23" fmla="*/ 1990 h 2665"/>
                  <a:gd name="T24" fmla="*/ 1644 w 2141"/>
                  <a:gd name="T25" fmla="*/ 2133 h 2665"/>
                  <a:gd name="T26" fmla="*/ 1578 w 2141"/>
                  <a:gd name="T27" fmla="*/ 2265 h 2665"/>
                  <a:gd name="T28" fmla="*/ 1542 w 2141"/>
                  <a:gd name="T29" fmla="*/ 2384 h 2665"/>
                  <a:gd name="T30" fmla="*/ 1535 w 2141"/>
                  <a:gd name="T31" fmla="*/ 2512 h 2665"/>
                  <a:gd name="T32" fmla="*/ 1495 w 2141"/>
                  <a:gd name="T33" fmla="*/ 2608 h 2665"/>
                  <a:gd name="T34" fmla="*/ 1430 w 2141"/>
                  <a:gd name="T35" fmla="*/ 2661 h 2665"/>
                  <a:gd name="T36" fmla="*/ 1302 w 2141"/>
                  <a:gd name="T37" fmla="*/ 2665 h 2665"/>
                  <a:gd name="T38" fmla="*/ 1103 w 2141"/>
                  <a:gd name="T39" fmla="*/ 2664 h 2665"/>
                  <a:gd name="T40" fmla="*/ 893 w 2141"/>
                  <a:gd name="T41" fmla="*/ 2664 h 2665"/>
                  <a:gd name="T42" fmla="*/ 736 w 2141"/>
                  <a:gd name="T43" fmla="*/ 2664 h 2665"/>
                  <a:gd name="T44" fmla="*/ 668 w 2141"/>
                  <a:gd name="T45" fmla="*/ 2629 h 2665"/>
                  <a:gd name="T46" fmla="*/ 633 w 2141"/>
                  <a:gd name="T47" fmla="*/ 2573 h 2665"/>
                  <a:gd name="T48" fmla="*/ 621 w 2141"/>
                  <a:gd name="T49" fmla="*/ 2514 h 2665"/>
                  <a:gd name="T50" fmla="*/ 621 w 2141"/>
                  <a:gd name="T51" fmla="*/ 2441 h 2665"/>
                  <a:gd name="T52" fmla="*/ 615 w 2141"/>
                  <a:gd name="T53" fmla="*/ 2358 h 2665"/>
                  <a:gd name="T54" fmla="*/ 589 w 2141"/>
                  <a:gd name="T55" fmla="*/ 2258 h 2665"/>
                  <a:gd name="T56" fmla="*/ 522 w 2141"/>
                  <a:gd name="T57" fmla="*/ 2136 h 2665"/>
                  <a:gd name="T58" fmla="*/ 429 w 2141"/>
                  <a:gd name="T59" fmla="*/ 2015 h 2665"/>
                  <a:gd name="T60" fmla="*/ 351 w 2141"/>
                  <a:gd name="T61" fmla="*/ 1917 h 2665"/>
                  <a:gd name="T62" fmla="*/ 250 w 2141"/>
                  <a:gd name="T63" fmla="*/ 1794 h 2665"/>
                  <a:gd name="T64" fmla="*/ 145 w 2141"/>
                  <a:gd name="T65" fmla="*/ 1641 h 2665"/>
                  <a:gd name="T66" fmla="*/ 58 w 2141"/>
                  <a:gd name="T67" fmla="*/ 1458 h 2665"/>
                  <a:gd name="T68" fmla="*/ 6 w 2141"/>
                  <a:gd name="T69" fmla="*/ 1244 h 2665"/>
                  <a:gd name="T70" fmla="*/ 7 w 2141"/>
                  <a:gd name="T71" fmla="*/ 988 h 2665"/>
                  <a:gd name="T72" fmla="*/ 58 w 2141"/>
                  <a:gd name="T73" fmla="*/ 742 h 2665"/>
                  <a:gd name="T74" fmla="*/ 145 w 2141"/>
                  <a:gd name="T75" fmla="*/ 540 h 2665"/>
                  <a:gd name="T76" fmla="*/ 260 w 2141"/>
                  <a:gd name="T77" fmla="*/ 376 h 2665"/>
                  <a:gd name="T78" fmla="*/ 394 w 2141"/>
                  <a:gd name="T79" fmla="*/ 249 h 2665"/>
                  <a:gd name="T80" fmla="*/ 537 w 2141"/>
                  <a:gd name="T81" fmla="*/ 152 h 2665"/>
                  <a:gd name="T82" fmla="*/ 679 w 2141"/>
                  <a:gd name="T83" fmla="*/ 83 h 2665"/>
                  <a:gd name="T84" fmla="*/ 813 w 2141"/>
                  <a:gd name="T85" fmla="*/ 37 h 2665"/>
                  <a:gd name="T86" fmla="*/ 928 w 2141"/>
                  <a:gd name="T87" fmla="*/ 9 h 2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41" h="2665">
                    <a:moveTo>
                      <a:pt x="1084" y="0"/>
                    </a:moveTo>
                    <a:lnTo>
                      <a:pt x="1162" y="6"/>
                    </a:lnTo>
                    <a:lnTo>
                      <a:pt x="1239" y="16"/>
                    </a:lnTo>
                    <a:lnTo>
                      <a:pt x="1316" y="32"/>
                    </a:lnTo>
                    <a:lnTo>
                      <a:pt x="1391" y="54"/>
                    </a:lnTo>
                    <a:lnTo>
                      <a:pt x="1465" y="82"/>
                    </a:lnTo>
                    <a:lnTo>
                      <a:pt x="1537" y="114"/>
                    </a:lnTo>
                    <a:lnTo>
                      <a:pt x="1606" y="152"/>
                    </a:lnTo>
                    <a:lnTo>
                      <a:pt x="1673" y="194"/>
                    </a:lnTo>
                    <a:lnTo>
                      <a:pt x="1737" y="242"/>
                    </a:lnTo>
                    <a:lnTo>
                      <a:pt x="1798" y="293"/>
                    </a:lnTo>
                    <a:lnTo>
                      <a:pt x="1855" y="349"/>
                    </a:lnTo>
                    <a:lnTo>
                      <a:pt x="1907" y="410"/>
                    </a:lnTo>
                    <a:lnTo>
                      <a:pt x="1956" y="476"/>
                    </a:lnTo>
                    <a:lnTo>
                      <a:pt x="2000" y="546"/>
                    </a:lnTo>
                    <a:lnTo>
                      <a:pt x="2038" y="618"/>
                    </a:lnTo>
                    <a:lnTo>
                      <a:pt x="2071" y="696"/>
                    </a:lnTo>
                    <a:lnTo>
                      <a:pt x="2099" y="777"/>
                    </a:lnTo>
                    <a:lnTo>
                      <a:pt x="2119" y="861"/>
                    </a:lnTo>
                    <a:lnTo>
                      <a:pt x="2134" y="949"/>
                    </a:lnTo>
                    <a:lnTo>
                      <a:pt x="2141" y="1039"/>
                    </a:lnTo>
                    <a:lnTo>
                      <a:pt x="2141" y="1133"/>
                    </a:lnTo>
                    <a:lnTo>
                      <a:pt x="2135" y="1231"/>
                    </a:lnTo>
                    <a:lnTo>
                      <a:pt x="2119" y="1331"/>
                    </a:lnTo>
                    <a:lnTo>
                      <a:pt x="2096" y="1433"/>
                    </a:lnTo>
                    <a:lnTo>
                      <a:pt x="2076" y="1500"/>
                    </a:lnTo>
                    <a:lnTo>
                      <a:pt x="2051" y="1562"/>
                    </a:lnTo>
                    <a:lnTo>
                      <a:pt x="2023" y="1619"/>
                    </a:lnTo>
                    <a:lnTo>
                      <a:pt x="1993" y="1672"/>
                    </a:lnTo>
                    <a:lnTo>
                      <a:pt x="1959" y="1722"/>
                    </a:lnTo>
                    <a:lnTo>
                      <a:pt x="1926" y="1769"/>
                    </a:lnTo>
                    <a:lnTo>
                      <a:pt x="1889" y="1816"/>
                    </a:lnTo>
                    <a:lnTo>
                      <a:pt x="1853" y="1859"/>
                    </a:lnTo>
                    <a:lnTo>
                      <a:pt x="1815" y="1903"/>
                    </a:lnTo>
                    <a:lnTo>
                      <a:pt x="1779" y="1945"/>
                    </a:lnTo>
                    <a:lnTo>
                      <a:pt x="1743" y="1990"/>
                    </a:lnTo>
                    <a:lnTo>
                      <a:pt x="1708" y="2035"/>
                    </a:lnTo>
                    <a:lnTo>
                      <a:pt x="1676" y="2082"/>
                    </a:lnTo>
                    <a:lnTo>
                      <a:pt x="1644" y="2133"/>
                    </a:lnTo>
                    <a:lnTo>
                      <a:pt x="1616" y="2185"/>
                    </a:lnTo>
                    <a:lnTo>
                      <a:pt x="1597" y="2226"/>
                    </a:lnTo>
                    <a:lnTo>
                      <a:pt x="1578" y="2265"/>
                    </a:lnTo>
                    <a:lnTo>
                      <a:pt x="1564" y="2304"/>
                    </a:lnTo>
                    <a:lnTo>
                      <a:pt x="1551" y="2344"/>
                    </a:lnTo>
                    <a:lnTo>
                      <a:pt x="1542" y="2384"/>
                    </a:lnTo>
                    <a:lnTo>
                      <a:pt x="1536" y="2428"/>
                    </a:lnTo>
                    <a:lnTo>
                      <a:pt x="1536" y="2473"/>
                    </a:lnTo>
                    <a:lnTo>
                      <a:pt x="1535" y="2512"/>
                    </a:lnTo>
                    <a:lnTo>
                      <a:pt x="1526" y="2549"/>
                    </a:lnTo>
                    <a:lnTo>
                      <a:pt x="1513" y="2581"/>
                    </a:lnTo>
                    <a:lnTo>
                      <a:pt x="1495" y="2608"/>
                    </a:lnTo>
                    <a:lnTo>
                      <a:pt x="1475" y="2632"/>
                    </a:lnTo>
                    <a:lnTo>
                      <a:pt x="1453" y="2649"/>
                    </a:lnTo>
                    <a:lnTo>
                      <a:pt x="1430" y="2661"/>
                    </a:lnTo>
                    <a:lnTo>
                      <a:pt x="1408" y="2665"/>
                    </a:lnTo>
                    <a:lnTo>
                      <a:pt x="1359" y="2665"/>
                    </a:lnTo>
                    <a:lnTo>
                      <a:pt x="1302" y="2665"/>
                    </a:lnTo>
                    <a:lnTo>
                      <a:pt x="1239" y="2665"/>
                    </a:lnTo>
                    <a:lnTo>
                      <a:pt x="1172" y="2665"/>
                    </a:lnTo>
                    <a:lnTo>
                      <a:pt x="1103" y="2664"/>
                    </a:lnTo>
                    <a:lnTo>
                      <a:pt x="1031" y="2664"/>
                    </a:lnTo>
                    <a:lnTo>
                      <a:pt x="961" y="2664"/>
                    </a:lnTo>
                    <a:lnTo>
                      <a:pt x="893" y="2664"/>
                    </a:lnTo>
                    <a:lnTo>
                      <a:pt x="828" y="2664"/>
                    </a:lnTo>
                    <a:lnTo>
                      <a:pt x="768" y="2665"/>
                    </a:lnTo>
                    <a:lnTo>
                      <a:pt x="736" y="2664"/>
                    </a:lnTo>
                    <a:lnTo>
                      <a:pt x="708" y="2656"/>
                    </a:lnTo>
                    <a:lnTo>
                      <a:pt x="687" y="2645"/>
                    </a:lnTo>
                    <a:lnTo>
                      <a:pt x="668" y="2629"/>
                    </a:lnTo>
                    <a:lnTo>
                      <a:pt x="652" y="2611"/>
                    </a:lnTo>
                    <a:lnTo>
                      <a:pt x="640" y="2592"/>
                    </a:lnTo>
                    <a:lnTo>
                      <a:pt x="633" y="2573"/>
                    </a:lnTo>
                    <a:lnTo>
                      <a:pt x="627" y="2554"/>
                    </a:lnTo>
                    <a:lnTo>
                      <a:pt x="624" y="2537"/>
                    </a:lnTo>
                    <a:lnTo>
                      <a:pt x="621" y="2514"/>
                    </a:lnTo>
                    <a:lnTo>
                      <a:pt x="621" y="2490"/>
                    </a:lnTo>
                    <a:lnTo>
                      <a:pt x="621" y="2467"/>
                    </a:lnTo>
                    <a:lnTo>
                      <a:pt x="621" y="2441"/>
                    </a:lnTo>
                    <a:lnTo>
                      <a:pt x="621" y="2415"/>
                    </a:lnTo>
                    <a:lnTo>
                      <a:pt x="620" y="2387"/>
                    </a:lnTo>
                    <a:lnTo>
                      <a:pt x="615" y="2358"/>
                    </a:lnTo>
                    <a:lnTo>
                      <a:pt x="609" y="2326"/>
                    </a:lnTo>
                    <a:lnTo>
                      <a:pt x="601" y="2293"/>
                    </a:lnTo>
                    <a:lnTo>
                      <a:pt x="589" y="2258"/>
                    </a:lnTo>
                    <a:lnTo>
                      <a:pt x="572" y="2220"/>
                    </a:lnTo>
                    <a:lnTo>
                      <a:pt x="550" y="2179"/>
                    </a:lnTo>
                    <a:lnTo>
                      <a:pt x="522" y="2136"/>
                    </a:lnTo>
                    <a:lnTo>
                      <a:pt x="489" y="2090"/>
                    </a:lnTo>
                    <a:lnTo>
                      <a:pt x="448" y="2041"/>
                    </a:lnTo>
                    <a:lnTo>
                      <a:pt x="429" y="2015"/>
                    </a:lnTo>
                    <a:lnTo>
                      <a:pt x="407" y="1984"/>
                    </a:lnTo>
                    <a:lnTo>
                      <a:pt x="380" y="1952"/>
                    </a:lnTo>
                    <a:lnTo>
                      <a:pt x="351" y="1917"/>
                    </a:lnTo>
                    <a:lnTo>
                      <a:pt x="319" y="1878"/>
                    </a:lnTo>
                    <a:lnTo>
                      <a:pt x="285" y="1837"/>
                    </a:lnTo>
                    <a:lnTo>
                      <a:pt x="250" y="1794"/>
                    </a:lnTo>
                    <a:lnTo>
                      <a:pt x="214" y="1746"/>
                    </a:lnTo>
                    <a:lnTo>
                      <a:pt x="179" y="1695"/>
                    </a:lnTo>
                    <a:lnTo>
                      <a:pt x="145" y="1641"/>
                    </a:lnTo>
                    <a:lnTo>
                      <a:pt x="113" y="1583"/>
                    </a:lnTo>
                    <a:lnTo>
                      <a:pt x="84" y="1523"/>
                    </a:lnTo>
                    <a:lnTo>
                      <a:pt x="58" y="1458"/>
                    </a:lnTo>
                    <a:lnTo>
                      <a:pt x="36" y="1391"/>
                    </a:lnTo>
                    <a:lnTo>
                      <a:pt x="19" y="1318"/>
                    </a:lnTo>
                    <a:lnTo>
                      <a:pt x="6" y="1244"/>
                    </a:lnTo>
                    <a:lnTo>
                      <a:pt x="0" y="1164"/>
                    </a:lnTo>
                    <a:lnTo>
                      <a:pt x="0" y="1081"/>
                    </a:lnTo>
                    <a:lnTo>
                      <a:pt x="7" y="988"/>
                    </a:lnTo>
                    <a:lnTo>
                      <a:pt x="19" y="901"/>
                    </a:lnTo>
                    <a:lnTo>
                      <a:pt x="36" y="819"/>
                    </a:lnTo>
                    <a:lnTo>
                      <a:pt x="58" y="742"/>
                    </a:lnTo>
                    <a:lnTo>
                      <a:pt x="83" y="669"/>
                    </a:lnTo>
                    <a:lnTo>
                      <a:pt x="112" y="602"/>
                    </a:lnTo>
                    <a:lnTo>
                      <a:pt x="145" y="540"/>
                    </a:lnTo>
                    <a:lnTo>
                      <a:pt x="180" y="480"/>
                    </a:lnTo>
                    <a:lnTo>
                      <a:pt x="220" y="426"/>
                    </a:lnTo>
                    <a:lnTo>
                      <a:pt x="260" y="376"/>
                    </a:lnTo>
                    <a:lnTo>
                      <a:pt x="304" y="330"/>
                    </a:lnTo>
                    <a:lnTo>
                      <a:pt x="348" y="287"/>
                    </a:lnTo>
                    <a:lnTo>
                      <a:pt x="394" y="249"/>
                    </a:lnTo>
                    <a:lnTo>
                      <a:pt x="441" y="213"/>
                    </a:lnTo>
                    <a:lnTo>
                      <a:pt x="489" y="181"/>
                    </a:lnTo>
                    <a:lnTo>
                      <a:pt x="537" y="152"/>
                    </a:lnTo>
                    <a:lnTo>
                      <a:pt x="585" y="125"/>
                    </a:lnTo>
                    <a:lnTo>
                      <a:pt x="633" y="104"/>
                    </a:lnTo>
                    <a:lnTo>
                      <a:pt x="679" y="83"/>
                    </a:lnTo>
                    <a:lnTo>
                      <a:pt x="726" y="64"/>
                    </a:lnTo>
                    <a:lnTo>
                      <a:pt x="769" y="50"/>
                    </a:lnTo>
                    <a:lnTo>
                      <a:pt x="813" y="37"/>
                    </a:lnTo>
                    <a:lnTo>
                      <a:pt x="854" y="25"/>
                    </a:lnTo>
                    <a:lnTo>
                      <a:pt x="892" y="16"/>
                    </a:lnTo>
                    <a:lnTo>
                      <a:pt x="928" y="9"/>
                    </a:lnTo>
                    <a:lnTo>
                      <a:pt x="1007" y="2"/>
                    </a:lnTo>
                    <a:lnTo>
                      <a:pt x="108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1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Rectangle 4102">
                <a:extLst>
                  <a:ext uri="{FF2B5EF4-FFF2-40B4-BE49-F238E27FC236}">
                    <a16:creationId xmlns:a16="http://schemas.microsoft.com/office/drawing/2014/main" id="{0EC84488-2AAE-4AFE-995B-DE30BC2B358C}"/>
                  </a:ext>
                </a:extLst>
              </p:cNvPr>
              <p:cNvSpPr/>
              <p:nvPr/>
            </p:nvSpPr>
            <p:spPr>
              <a:xfrm>
                <a:off x="10176254" y="2723682"/>
                <a:ext cx="73047" cy="4869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1"/>
              </a:p>
            </p:txBody>
          </p:sp>
          <p:sp>
            <p:nvSpPr>
              <p:cNvPr id="30" name="Rectangle 116">
                <a:extLst>
                  <a:ext uri="{FF2B5EF4-FFF2-40B4-BE49-F238E27FC236}">
                    <a16:creationId xmlns:a16="http://schemas.microsoft.com/office/drawing/2014/main" id="{4E20B3D5-9AB6-4D42-B21A-B9BAF18FB498}"/>
                  </a:ext>
                </a:extLst>
              </p:cNvPr>
              <p:cNvSpPr/>
              <p:nvPr/>
            </p:nvSpPr>
            <p:spPr>
              <a:xfrm rot="8100000">
                <a:off x="9590460" y="2929530"/>
                <a:ext cx="73047" cy="4869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1"/>
              </a:p>
            </p:txBody>
          </p:sp>
          <p:sp>
            <p:nvSpPr>
              <p:cNvPr id="31" name="Rectangle 118">
                <a:extLst>
                  <a:ext uri="{FF2B5EF4-FFF2-40B4-BE49-F238E27FC236}">
                    <a16:creationId xmlns:a16="http://schemas.microsoft.com/office/drawing/2014/main" id="{C068D9F2-56C1-481E-811B-049792940A09}"/>
                  </a:ext>
                </a:extLst>
              </p:cNvPr>
              <p:cNvSpPr/>
              <p:nvPr/>
            </p:nvSpPr>
            <p:spPr>
              <a:xfrm rot="16800000">
                <a:off x="9271325" y="3430622"/>
                <a:ext cx="73047" cy="4869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1"/>
              </a:p>
            </p:txBody>
          </p:sp>
          <p:sp>
            <p:nvSpPr>
              <p:cNvPr id="32" name="Rectangle 116">
                <a:extLst>
                  <a:ext uri="{FF2B5EF4-FFF2-40B4-BE49-F238E27FC236}">
                    <a16:creationId xmlns:a16="http://schemas.microsoft.com/office/drawing/2014/main" id="{2392B3A6-7207-4244-9375-0BBE2482C58F}"/>
                  </a:ext>
                </a:extLst>
              </p:cNvPr>
              <p:cNvSpPr/>
              <p:nvPr/>
            </p:nvSpPr>
            <p:spPr>
              <a:xfrm rot="13500000" flipH="1">
                <a:off x="10768836" y="2929530"/>
                <a:ext cx="73047" cy="4869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1"/>
              </a:p>
            </p:txBody>
          </p:sp>
          <p:sp>
            <p:nvSpPr>
              <p:cNvPr id="33" name="Rectangle 118">
                <a:extLst>
                  <a:ext uri="{FF2B5EF4-FFF2-40B4-BE49-F238E27FC236}">
                    <a16:creationId xmlns:a16="http://schemas.microsoft.com/office/drawing/2014/main" id="{648219AD-D3CB-4E34-BCFC-012DC24843AB}"/>
                  </a:ext>
                </a:extLst>
              </p:cNvPr>
              <p:cNvSpPr/>
              <p:nvPr/>
            </p:nvSpPr>
            <p:spPr>
              <a:xfrm rot="4800000" flipH="1">
                <a:off x="11087971" y="3430622"/>
                <a:ext cx="73047" cy="4869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701"/>
              </a:p>
            </p:txBody>
          </p:sp>
        </p:grpSp>
        <p:sp>
          <p:nvSpPr>
            <p:cNvPr id="21" name="Freeform: Shape 85">
              <a:extLst>
                <a:ext uri="{FF2B5EF4-FFF2-40B4-BE49-F238E27FC236}">
                  <a16:creationId xmlns:a16="http://schemas.microsoft.com/office/drawing/2014/main" id="{55326AEC-D094-4686-A1BC-4E6C65B987B5}"/>
                </a:ext>
              </a:extLst>
            </p:cNvPr>
            <p:cNvSpPr/>
            <p:nvPr/>
          </p:nvSpPr>
          <p:spPr>
            <a:xfrm rot="18900000" flipV="1">
              <a:off x="7129625" y="1795784"/>
              <a:ext cx="669734" cy="556516"/>
            </a:xfrm>
            <a:custGeom>
              <a:avLst/>
              <a:gdLst>
                <a:gd name="connsiteX0" fmla="*/ 662869 w 669734"/>
                <a:gd name="connsiteY0" fmla="*/ 394553 h 556516"/>
                <a:gd name="connsiteX1" fmla="*/ 551062 w 669734"/>
                <a:gd name="connsiteY1" fmla="*/ 151859 h 556516"/>
                <a:gd name="connsiteX2" fmla="*/ 309459 w 669734"/>
                <a:gd name="connsiteY2" fmla="*/ 173325 h 556516"/>
                <a:gd name="connsiteX3" fmla="*/ 244112 w 669734"/>
                <a:gd name="connsiteY3" fmla="*/ 200381 h 556516"/>
                <a:gd name="connsiteX4" fmla="*/ 43731 w 669734"/>
                <a:gd name="connsiteY4" fmla="*/ 0 h 556516"/>
                <a:gd name="connsiteX5" fmla="*/ 0 w 669734"/>
                <a:gd name="connsiteY5" fmla="*/ 43731 h 556516"/>
                <a:gd name="connsiteX6" fmla="*/ 196668 w 669734"/>
                <a:gd name="connsiteY6" fmla="*/ 240399 h 556516"/>
                <a:gd name="connsiteX7" fmla="*/ 175917 w 669734"/>
                <a:gd name="connsiteY7" fmla="*/ 282796 h 556516"/>
                <a:gd name="connsiteX8" fmla="*/ 148962 w 669734"/>
                <a:gd name="connsiteY8" fmla="*/ 459686 h 556516"/>
                <a:gd name="connsiteX9" fmla="*/ 322487 w 669734"/>
                <a:gd name="connsiteY9" fmla="*/ 553205 h 556516"/>
                <a:gd name="connsiteX10" fmla="*/ 259277 w 669734"/>
                <a:gd name="connsiteY10" fmla="*/ 302045 h 556516"/>
                <a:gd name="connsiteX11" fmla="*/ 233426 w 669734"/>
                <a:gd name="connsiteY11" fmla="*/ 240580 h 556516"/>
                <a:gd name="connsiteX12" fmla="*/ 328431 w 669734"/>
                <a:gd name="connsiteY12" fmla="*/ 287735 h 556516"/>
                <a:gd name="connsiteX13" fmla="*/ 662869 w 669734"/>
                <a:gd name="connsiteY13" fmla="*/ 394553 h 556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9734" h="556516">
                  <a:moveTo>
                    <a:pt x="662869" y="394553"/>
                  </a:moveTo>
                  <a:cubicBezTo>
                    <a:pt x="690452" y="318643"/>
                    <a:pt x="631232" y="188858"/>
                    <a:pt x="551062" y="151859"/>
                  </a:cubicBezTo>
                  <a:cubicBezTo>
                    <a:pt x="506726" y="125762"/>
                    <a:pt x="418615" y="135022"/>
                    <a:pt x="309459" y="173325"/>
                  </a:cubicBezTo>
                  <a:lnTo>
                    <a:pt x="244112" y="200381"/>
                  </a:lnTo>
                  <a:lnTo>
                    <a:pt x="43731" y="0"/>
                  </a:lnTo>
                  <a:lnTo>
                    <a:pt x="0" y="43731"/>
                  </a:lnTo>
                  <a:lnTo>
                    <a:pt x="196668" y="240399"/>
                  </a:lnTo>
                  <a:lnTo>
                    <a:pt x="175917" y="282796"/>
                  </a:lnTo>
                  <a:cubicBezTo>
                    <a:pt x="142679" y="361395"/>
                    <a:pt x="131794" y="425839"/>
                    <a:pt x="148962" y="459686"/>
                  </a:cubicBezTo>
                  <a:cubicBezTo>
                    <a:pt x="172503" y="520419"/>
                    <a:pt x="265324" y="570009"/>
                    <a:pt x="322487" y="553205"/>
                  </a:cubicBezTo>
                  <a:cubicBezTo>
                    <a:pt x="353361" y="484564"/>
                    <a:pt x="305601" y="399793"/>
                    <a:pt x="259277" y="302045"/>
                  </a:cubicBezTo>
                  <a:lnTo>
                    <a:pt x="233426" y="240580"/>
                  </a:lnTo>
                  <a:lnTo>
                    <a:pt x="328431" y="287735"/>
                  </a:lnTo>
                  <a:cubicBezTo>
                    <a:pt x="456747" y="358698"/>
                    <a:pt x="567384" y="430502"/>
                    <a:pt x="662869" y="394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1"/>
            </a:p>
          </p:txBody>
        </p:sp>
      </p:grp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4972D4B6-EE2A-4875-AABF-F87F82F0CE38}"/>
              </a:ext>
            </a:extLst>
          </p:cNvPr>
          <p:cNvSpPr txBox="1">
            <a:spLocks/>
          </p:cNvSpPr>
          <p:nvPr/>
        </p:nvSpPr>
        <p:spPr>
          <a:xfrm>
            <a:off x="871740" y="195486"/>
            <a:ext cx="6830024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СПІВПРАЦЯ З БАТЬКІВСЬКОЮ ГРОМАДОЮ</a:t>
            </a:r>
            <a:endParaRPr lang="ko-KR" alt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E22771-0E2D-4C98-AD93-E8F61BC14C3B}"/>
              </a:ext>
            </a:extLst>
          </p:cNvPr>
          <p:cNvSpPr txBox="1"/>
          <p:nvPr/>
        </p:nvSpPr>
        <p:spPr>
          <a:xfrm>
            <a:off x="-590" y="2531022"/>
            <a:ext cx="219775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формування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освітньої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траєкторії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дитини</a:t>
            </a:r>
            <a:endParaRPr lang="ko-KR" altLang="en-US" sz="12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C8E23-59D0-471D-A20A-FB70BC4C8FC9}"/>
              </a:ext>
            </a:extLst>
          </p:cNvPr>
          <p:cNvSpPr txBox="1"/>
          <p:nvPr/>
        </p:nvSpPr>
        <p:spPr>
          <a:xfrm>
            <a:off x="2208896" y="2488716"/>
            <a:ext cx="229109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відкритості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зворотної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комунікації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та партнерства</a:t>
            </a:r>
            <a:endParaRPr lang="ko-KR" altLang="en-US" sz="12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F79EC9-6773-49F4-B416-6CD883B0FA35}"/>
              </a:ext>
            </a:extLst>
          </p:cNvPr>
          <p:cNvSpPr txBox="1"/>
          <p:nvPr/>
        </p:nvSpPr>
        <p:spPr>
          <a:xfrm>
            <a:off x="4572000" y="2493496"/>
            <a:ext cx="316835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формування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дітей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соціальних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і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громадських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компетентностей, 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фінансової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грамотності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3F0E88-ADE3-49B1-8AF3-A18E56679811}"/>
              </a:ext>
            </a:extLst>
          </p:cNvPr>
          <p:cNvSpPr txBox="1"/>
          <p:nvPr/>
        </p:nvSpPr>
        <p:spPr>
          <a:xfrm>
            <a:off x="2391109" y="4527648"/>
            <a:ext cx="192892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прийняття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рішень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управління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 закладом</a:t>
            </a:r>
            <a:endParaRPr lang="ko-KR" altLang="en-US" sz="12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3695F3-4997-44EF-8DAC-67A4CCB402C6}"/>
              </a:ext>
            </a:extLst>
          </p:cNvPr>
          <p:cNvSpPr txBox="1"/>
          <p:nvPr/>
        </p:nvSpPr>
        <p:spPr>
          <a:xfrm>
            <a:off x="4349214" y="4527648"/>
            <a:ext cx="199380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участі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у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громадському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контролі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та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обговоренні</a:t>
            </a:r>
            <a:endParaRPr lang="ko-KR" altLang="en-US" sz="12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461040A-F095-4A0B-B501-B06005D335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64" y="3324493"/>
            <a:ext cx="1353177" cy="11725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F565401-D781-42A9-A0AC-119CE5EDCC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3" y="3151263"/>
            <a:ext cx="1291883" cy="12918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583AE98-7EC5-449C-8998-22608078F409}"/>
              </a:ext>
            </a:extLst>
          </p:cNvPr>
          <p:cNvSpPr txBox="1">
            <a:spLocks/>
          </p:cNvSpPr>
          <p:nvPr/>
        </p:nvSpPr>
        <p:spPr>
          <a:xfrm>
            <a:off x="62810" y="758763"/>
            <a:ext cx="3563888" cy="3437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Залучення батьків до:</a:t>
            </a:r>
            <a:endParaRPr lang="ru-RU" sz="18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FB66501-B589-4DB5-9DAE-398140402F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414" y="1154475"/>
            <a:ext cx="1258061" cy="12580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3AC279B-B0BB-4190-867F-CA761E0ED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4" y="3124603"/>
            <a:ext cx="1307282" cy="13072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DED7448-DF29-4D2C-A44B-1776A5208F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7" y="1182940"/>
            <a:ext cx="1278559" cy="1278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95086F3-4E4E-4E9A-9CD0-5CE7814D56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78" y="1161301"/>
            <a:ext cx="1259904" cy="1259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748764D-2EA5-405C-94CD-215477C3B218}"/>
              </a:ext>
            </a:extLst>
          </p:cNvPr>
          <p:cNvSpPr txBox="1"/>
          <p:nvPr/>
        </p:nvSpPr>
        <p:spPr>
          <a:xfrm>
            <a:off x="-62349" y="4429880"/>
            <a:ext cx="237556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системної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роботи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щодо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формування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психологічної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 </a:t>
            </a:r>
          </a:p>
          <a:p>
            <a:pPr algn="ctr"/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неможливості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проявів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булінгу</a:t>
            </a:r>
            <a:endParaRPr lang="ko-KR" altLang="en-US" sz="12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advClick="0" advTm="13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326339C-AC95-484D-B197-63CD2F9D24EE}"/>
              </a:ext>
            </a:extLst>
          </p:cNvPr>
          <p:cNvSpPr/>
          <p:nvPr/>
        </p:nvSpPr>
        <p:spPr>
          <a:xfrm>
            <a:off x="-103606" y="-19596"/>
            <a:ext cx="9373142" cy="525564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B0B54C-20AD-4F3F-97CE-FADB362CCEC0}"/>
              </a:ext>
            </a:extLst>
          </p:cNvPr>
          <p:cNvSpPr/>
          <p:nvPr/>
        </p:nvSpPr>
        <p:spPr>
          <a:xfrm>
            <a:off x="6764619" y="3003798"/>
            <a:ext cx="2504917" cy="223224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F5B34B11-0C5E-4647-92F4-0B9E9E874848}"/>
              </a:ext>
            </a:extLst>
          </p:cNvPr>
          <p:cNvCxnSpPr/>
          <p:nvPr/>
        </p:nvCxnSpPr>
        <p:spPr>
          <a:xfrm flipH="1">
            <a:off x="7348280" y="3457825"/>
            <a:ext cx="484723" cy="15925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C1F1B2BB-1C40-49A1-A47A-69975ED83D8E}"/>
              </a:ext>
            </a:extLst>
          </p:cNvPr>
          <p:cNvCxnSpPr/>
          <p:nvPr/>
        </p:nvCxnSpPr>
        <p:spPr>
          <a:xfrm flipH="1">
            <a:off x="8202784" y="3457227"/>
            <a:ext cx="452669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ED599E-F987-4325-956D-4B691E9B99F6}"/>
              </a:ext>
            </a:extLst>
          </p:cNvPr>
          <p:cNvCxnSpPr/>
          <p:nvPr/>
        </p:nvCxnSpPr>
        <p:spPr>
          <a:xfrm>
            <a:off x="6764619" y="3810956"/>
            <a:ext cx="2504917" cy="1240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049CA93-F0C8-418F-9989-84E3904C7E1C}"/>
              </a:ext>
            </a:extLst>
          </p:cNvPr>
          <p:cNvSpPr txBox="1"/>
          <p:nvPr/>
        </p:nvSpPr>
        <p:spPr>
          <a:xfrm>
            <a:off x="6915016" y="3857000"/>
            <a:ext cx="2409758" cy="138499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ПОТРЕБИ В МОДЕРНІЗАЦІЇ  МАТЕРІАЛЬНО-ТЕХНІЧНОГО ЗАБЕЗПЕЧЕННЯ                                        ЗГ №63 </a:t>
            </a:r>
            <a:endParaRPr lang="uk-UA" altLang="ko-KR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" name="Рисунок 3" descr="Шестеренки">
            <a:extLst>
              <a:ext uri="{FF2B5EF4-FFF2-40B4-BE49-F238E27FC236}">
                <a16:creationId xmlns:a16="http://schemas.microsoft.com/office/drawing/2014/main" id="{16D83B11-7EED-466E-85CC-008078164A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1776" y="3091092"/>
            <a:ext cx="615020" cy="615020"/>
          </a:xfrm>
          <a:prstGeom prst="rect">
            <a:avLst/>
          </a:prstGeom>
        </p:spPr>
      </p:pic>
      <p:pic>
        <p:nvPicPr>
          <p:cNvPr id="6" name="Рисунок 5" descr="Монитор">
            <a:extLst>
              <a:ext uri="{FF2B5EF4-FFF2-40B4-BE49-F238E27FC236}">
                <a16:creationId xmlns:a16="http://schemas.microsoft.com/office/drawing/2014/main" id="{DB14E72B-46E2-417A-8CBA-CC1DCC6F07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4659" y="3149107"/>
            <a:ext cx="627690" cy="627690"/>
          </a:xfrm>
          <a:prstGeom prst="rect">
            <a:avLst/>
          </a:prstGeom>
        </p:spPr>
      </p:pic>
      <p:pic>
        <p:nvPicPr>
          <p:cNvPr id="10" name="Рисунок 9" descr="Беспроводной маршрутизатор">
            <a:extLst>
              <a:ext uri="{FF2B5EF4-FFF2-40B4-BE49-F238E27FC236}">
                <a16:creationId xmlns:a16="http://schemas.microsoft.com/office/drawing/2014/main" id="{7229D37F-6E2A-44AA-869D-DFDB974154A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02567" y="3166135"/>
            <a:ext cx="582347" cy="582347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972D4B6-EE2A-4875-AABF-F87F82F0CE38}"/>
              </a:ext>
            </a:extLst>
          </p:cNvPr>
          <p:cNvSpPr txBox="1">
            <a:spLocks/>
          </p:cNvSpPr>
          <p:nvPr/>
        </p:nvSpPr>
        <p:spPr>
          <a:xfrm>
            <a:off x="385978" y="123477"/>
            <a:ext cx="7714413" cy="5991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ПОТРЕБИ У МОДЕРНІЗАЦІЇ МАТЕРІАЛЬНО-ТЕХНІЧНОГО                              ЗАБЕЗПЕЧЕННЯ</a:t>
            </a:r>
            <a:endParaRPr lang="ko-KR" altLang="en-US" sz="1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6C4D28-42E9-420B-A739-61483A440C9A}"/>
              </a:ext>
            </a:extLst>
          </p:cNvPr>
          <p:cNvSpPr txBox="1"/>
          <p:nvPr/>
        </p:nvSpPr>
        <p:spPr>
          <a:xfrm>
            <a:off x="1841062" y="4587467"/>
            <a:ext cx="185105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ЇДАЛЬНІ, СПОРТИВНОЇ ТА 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АКТОВО</a:t>
            </a:r>
            <a:r>
              <a:rPr lang="uk-UA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Ї</a:t>
            </a:r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ЗАЛИ, ПОКРІВЛІ  ДАХУ</a:t>
            </a:r>
            <a:endParaRPr lang="ko-KR" altLang="en-US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7423B-BF5A-49DC-B201-6B2C36441530}"/>
              </a:ext>
            </a:extLst>
          </p:cNvPr>
          <p:cNvSpPr txBox="1"/>
          <p:nvPr/>
        </p:nvSpPr>
        <p:spPr>
          <a:xfrm>
            <a:off x="5591904" y="2134279"/>
            <a:ext cx="138369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СИСТЕМ</a:t>
            </a:r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uk-UA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ВОДОПОСТАЧАННЯ, 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ВЕНТИЛЯЦІЇ,</a:t>
            </a:r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ЕЛЕКТРОПОСТАЧАННЯ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5F9A9D-ABFA-4331-B624-E96E0FA1FBD7}"/>
              </a:ext>
            </a:extLst>
          </p:cNvPr>
          <p:cNvSpPr txBox="1"/>
          <p:nvPr/>
        </p:nvSpPr>
        <p:spPr>
          <a:xfrm>
            <a:off x="3734235" y="2085301"/>
            <a:ext cx="169746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ОПАЛЮВАЛЬНОЇ СИСТЕМИ, </a:t>
            </a: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ЕЛЕКТРОМЕРЕЖІ, РОЗДЯГАЛЬНІ, </a:t>
            </a: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 УСТАНОВКОЮ ІНДИВІДУАЛЬНИХ 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ШУХЛЯД; МЕДИЧНОГО КАБІНЕТУ З 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ЛІЦЕНЗУВАННЯМ ТА УСТАНОВКОЮ 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СУЧАСНОГО МЕДИЧНОГО ОБЛАДНАННЯ</a:t>
            </a:r>
            <a:endParaRPr lang="ko-KR" altLang="en-US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15F757-A1ED-4540-8DC1-92972772031E}"/>
              </a:ext>
            </a:extLst>
          </p:cNvPr>
          <p:cNvSpPr txBox="1"/>
          <p:nvPr/>
        </p:nvSpPr>
        <p:spPr>
          <a:xfrm>
            <a:off x="-10343" y="2135346"/>
            <a:ext cx="179047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ЕНЕРГОЗБЕРІГАЮЧИХ </a:t>
            </a:r>
          </a:p>
          <a:p>
            <a:pPr algn="ctr"/>
            <a:r>
              <a:rPr lang="ru-RU" sz="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ДЖЕРЕЛ ОСВІТЛЕННЯ, </a:t>
            </a:r>
          </a:p>
          <a:p>
            <a:pPr algn="ctr"/>
            <a:r>
              <a:rPr lang="ru-RU" sz="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СИСТЕМИ ГРОМОВІДВОДУ </a:t>
            </a:r>
          </a:p>
          <a:p>
            <a:pPr algn="ctr"/>
            <a:r>
              <a:rPr lang="ru-RU" sz="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 ПОЖЕЖНОЇ СИГНАЛІЗАЦІЇ</a:t>
            </a:r>
            <a:endParaRPr lang="ko-KR" altLang="en-US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5060D3-0C04-45E2-9A3E-C96190F847EA}"/>
              </a:ext>
            </a:extLst>
          </p:cNvPr>
          <p:cNvSpPr txBox="1"/>
          <p:nvPr/>
        </p:nvSpPr>
        <p:spPr>
          <a:xfrm>
            <a:off x="-48368" y="4342129"/>
            <a:ext cx="1828499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“МУНІЦИПАЛЬНА ЕНЕРГЕТИЧНА </a:t>
            </a: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РЕФОРМА В УКРАЇНІ”</a:t>
            </a:r>
            <a:endParaRPr lang="ko-KR" altLang="en-US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ED4D92-F1C4-44EC-B1B0-381505755375}"/>
              </a:ext>
            </a:extLst>
          </p:cNvPr>
          <p:cNvSpPr txBox="1"/>
          <p:nvPr/>
        </p:nvSpPr>
        <p:spPr>
          <a:xfrm>
            <a:off x="1875940" y="2135346"/>
            <a:ext cx="1826448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ІТ ЗАБЕЗПЕЧЕННЯ, МУЛЬТИМЕДІЙНИХ 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СИСТЕМ, ЦИФРОВИХ ПРИРОДНИЧО-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НАУКОВИХ ЛАБОРАТОРІЙ, </a:t>
            </a: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КОНСТРУКТОРІВ </a:t>
            </a:r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LEGO, </a:t>
            </a:r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ЛАБОРАТОРІЇ 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РОБОТОТЕХНІКИ, БІОМЕТРИЧНОЇ СИСТЕМИ 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ІДЕНТИФІКАЦІЇ УЧАСНИКІВ ОСВІТНЬОГО 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ПРОЦЕСУ, ЛІНГАФОННИХ КАБІНЕТІВ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76F257-B345-46A6-9B3B-B77E28B9A5AC}"/>
              </a:ext>
            </a:extLst>
          </p:cNvPr>
          <p:cNvSpPr txBox="1"/>
          <p:nvPr/>
        </p:nvSpPr>
        <p:spPr>
          <a:xfrm>
            <a:off x="5862945" y="4521943"/>
            <a:ext cx="8914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КОМП’ЮТЕРНОГО ОБЛАДНАННЯ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8CEA49-0A10-4351-A676-D50D7D1EA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87" y="892773"/>
            <a:ext cx="1236470" cy="7688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D4B3295-A56B-42EC-AF5E-0F251ED454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29" y="3303264"/>
            <a:ext cx="1664395" cy="9196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EB2901E-C955-47DA-AFFF-8DF4492AC33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42069"/>
            <a:ext cx="953483" cy="874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E6E41DD-06A3-44BD-B93D-40ECD78346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9" y="3345597"/>
            <a:ext cx="1203996" cy="8014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8487C0E-8D2F-4A68-8E77-44022C056D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03" y="922205"/>
            <a:ext cx="1255898" cy="7619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2F7C5E0-24CD-454A-A520-8A279B32937C}"/>
              </a:ext>
            </a:extLst>
          </p:cNvPr>
          <p:cNvSpPr txBox="1"/>
          <p:nvPr/>
        </p:nvSpPr>
        <p:spPr>
          <a:xfrm>
            <a:off x="1815919" y="4286280"/>
            <a:ext cx="1876195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КАПІТАЛЬНИЙ РЕМОНТ</a:t>
            </a:r>
            <a:endParaRPr lang="ru-RU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E96CDA-33D1-48C6-8B80-67F252DAF22C}"/>
              </a:ext>
            </a:extLst>
          </p:cNvPr>
          <p:cNvSpPr txBox="1"/>
          <p:nvPr/>
        </p:nvSpPr>
        <p:spPr>
          <a:xfrm>
            <a:off x="3735991" y="4363224"/>
            <a:ext cx="212695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УЧАСТЬ У ПРОЕКТІ ЄВРОПЕЙСЬКОГО</a:t>
            </a:r>
          </a:p>
          <a:p>
            <a:pPr algn="ctr"/>
            <a:r>
              <a:rPr lang="ru-RU" sz="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ІНВЕСТИЦІЙНОГО БАНКУ (</a:t>
            </a:r>
            <a:r>
              <a:rPr lang="en-US" sz="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 BANK)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60DA3F-2DD7-4E5B-8C1E-93B769F78AC7}"/>
              </a:ext>
            </a:extLst>
          </p:cNvPr>
          <p:cNvSpPr txBox="1"/>
          <p:nvPr/>
        </p:nvSpPr>
        <p:spPr>
          <a:xfrm>
            <a:off x="5270022" y="4219553"/>
            <a:ext cx="1419545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ОНОВЛЕННЯ</a:t>
            </a:r>
            <a:endParaRPr lang="ru-RU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E22722-CF64-4115-9402-C0A0B4DF33C3}"/>
              </a:ext>
            </a:extLst>
          </p:cNvPr>
          <p:cNvSpPr txBox="1"/>
          <p:nvPr/>
        </p:nvSpPr>
        <p:spPr>
          <a:xfrm>
            <a:off x="-10343" y="1817103"/>
            <a:ext cx="1790474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ВСТАНОВЛЕННЯ</a:t>
            </a:r>
            <a:endParaRPr lang="ru-RU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6AE4E6-484F-4689-9A3C-C1C4D276D661}"/>
              </a:ext>
            </a:extLst>
          </p:cNvPr>
          <p:cNvSpPr txBox="1"/>
          <p:nvPr/>
        </p:nvSpPr>
        <p:spPr>
          <a:xfrm>
            <a:off x="1900685" y="1805647"/>
            <a:ext cx="1490874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ПРИДБАННЯ</a:t>
            </a:r>
            <a:endParaRPr lang="ru-RU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0B5318-06F9-474D-A87A-3139ED6CC5A1}"/>
              </a:ext>
            </a:extLst>
          </p:cNvPr>
          <p:cNvSpPr txBox="1"/>
          <p:nvPr/>
        </p:nvSpPr>
        <p:spPr>
          <a:xfrm>
            <a:off x="3720683" y="1776019"/>
            <a:ext cx="1305218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МОДЕРНІЗАЦІЯ</a:t>
            </a:r>
            <a:endParaRPr lang="ru-RU" sz="11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A4B3655-6C4F-4415-A5AD-A615FFC92C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6" y="873242"/>
            <a:ext cx="1249606" cy="8735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9" name="Прямоугольник 38"/>
          <p:cNvSpPr/>
          <p:nvPr/>
        </p:nvSpPr>
        <p:spPr>
          <a:xfrm>
            <a:off x="3746287" y="4770733"/>
            <a:ext cx="209759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КОМПЛЕКСНИЙ ПРОЄКТ З ТЕРМОМОДЕРНІЗАЦІЇ </a:t>
            </a:r>
            <a:endParaRPr lang="en-US" sz="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/>
            <a:r>
              <a:rPr lang="ru-RU" sz="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БЮДЖЕТНИХ БУДІВЕЛЬ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7480" y="3243535"/>
            <a:ext cx="1372145" cy="108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A6F2352-6AF4-4446-86F0-8E07C5FA7D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7" y="2858602"/>
            <a:ext cx="1080000" cy="108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35EC4FB-F4AF-4DFD-B338-7DA651766E8E}"/>
              </a:ext>
            </a:extLst>
          </p:cNvPr>
          <p:cNvSpPr txBox="1"/>
          <p:nvPr/>
        </p:nvSpPr>
        <p:spPr>
          <a:xfrm>
            <a:off x="-30683" y="3999937"/>
            <a:ext cx="1786249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УЧАСТЬ У ПРОЕКТІ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USAID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9E424E-B0AC-4BE0-8461-DA449497B8AD}"/>
              </a:ext>
            </a:extLst>
          </p:cNvPr>
          <p:cNvSpPr txBox="1"/>
          <p:nvPr/>
        </p:nvSpPr>
        <p:spPr>
          <a:xfrm>
            <a:off x="5312084" y="1778361"/>
            <a:ext cx="1663511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РЕКОНСТРУКЦІЯ</a:t>
            </a:r>
            <a:endParaRPr lang="ru-RU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advClick="0" advTm="11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 animBg="1"/>
      <p:bldP spid="34" grpId="0"/>
      <p:bldP spid="15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326339C-AC95-484D-B197-63CD2F9D24EE}"/>
              </a:ext>
            </a:extLst>
          </p:cNvPr>
          <p:cNvSpPr/>
          <p:nvPr/>
        </p:nvSpPr>
        <p:spPr>
          <a:xfrm>
            <a:off x="-103606" y="-19596"/>
            <a:ext cx="9373142" cy="525564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215A31-D8EC-4A20-84BA-19FB20B79286}"/>
              </a:ext>
            </a:extLst>
          </p:cNvPr>
          <p:cNvSpPr/>
          <p:nvPr/>
        </p:nvSpPr>
        <p:spPr>
          <a:xfrm>
            <a:off x="5966363" y="3012644"/>
            <a:ext cx="3303173" cy="222340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6BCFCCDE-BFB1-4A12-B110-D8BABC4EAA81}"/>
              </a:ext>
            </a:extLst>
          </p:cNvPr>
          <p:cNvCxnSpPr/>
          <p:nvPr/>
        </p:nvCxnSpPr>
        <p:spPr>
          <a:xfrm flipH="1">
            <a:off x="6660232" y="3410866"/>
            <a:ext cx="50346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F8BF486D-6204-4F79-B178-BDDFD57E625B}"/>
              </a:ext>
            </a:extLst>
          </p:cNvPr>
          <p:cNvCxnSpPr>
            <a:cxnSpLocks/>
          </p:cNvCxnSpPr>
          <p:nvPr/>
        </p:nvCxnSpPr>
        <p:spPr>
          <a:xfrm flipH="1">
            <a:off x="7812360" y="3403431"/>
            <a:ext cx="769742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1E2A38-3F5E-4611-B4EC-5AF9CDCDE6D3}"/>
              </a:ext>
            </a:extLst>
          </p:cNvPr>
          <p:cNvCxnSpPr>
            <a:cxnSpLocks/>
          </p:cNvCxnSpPr>
          <p:nvPr/>
        </p:nvCxnSpPr>
        <p:spPr>
          <a:xfrm flipV="1">
            <a:off x="5966363" y="3676764"/>
            <a:ext cx="3153205" cy="4711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42D5DBD-18B4-44E2-AFC0-E41C5C8988FC}"/>
              </a:ext>
            </a:extLst>
          </p:cNvPr>
          <p:cNvSpPr txBox="1"/>
          <p:nvPr/>
        </p:nvSpPr>
        <p:spPr>
          <a:xfrm>
            <a:off x="5973593" y="3785799"/>
            <a:ext cx="3234814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ОЧІКУВАНІ РЕЗУЛЬТАТИ РЕАЛІЗАЦІЇ 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СТРАТЕГІЇ РОЗВИТКУ                            ЗГ №63</a:t>
            </a:r>
            <a:endParaRPr lang="uk-UA" altLang="ko-K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" name="Рисунок 3" descr="Школьный класс">
            <a:extLst>
              <a:ext uri="{FF2B5EF4-FFF2-40B4-BE49-F238E27FC236}">
                <a16:creationId xmlns:a16="http://schemas.microsoft.com/office/drawing/2014/main" id="{4D962E1D-8B6E-4CF5-A523-D48C028AAF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6303" y="3114483"/>
            <a:ext cx="532034" cy="532034"/>
          </a:xfrm>
          <a:prstGeom prst="rect">
            <a:avLst/>
          </a:prstGeom>
        </p:spPr>
      </p:pic>
      <p:pic>
        <p:nvPicPr>
          <p:cNvPr id="6" name="Рисунок 5" descr="Диаграмма с подъемом">
            <a:extLst>
              <a:ext uri="{FF2B5EF4-FFF2-40B4-BE49-F238E27FC236}">
                <a16:creationId xmlns:a16="http://schemas.microsoft.com/office/drawing/2014/main" id="{D20F4DA9-E11A-4AB6-AC8D-F724A8ABE4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7738" y="3146534"/>
            <a:ext cx="527591" cy="528664"/>
          </a:xfrm>
          <a:prstGeom prst="rect">
            <a:avLst/>
          </a:prstGeom>
        </p:spPr>
      </p:pic>
      <p:pic>
        <p:nvPicPr>
          <p:cNvPr id="8" name="Рисунок 7" descr="В яблочко">
            <a:extLst>
              <a:ext uri="{FF2B5EF4-FFF2-40B4-BE49-F238E27FC236}">
                <a16:creationId xmlns:a16="http://schemas.microsoft.com/office/drawing/2014/main" id="{12322D7D-D7D2-42FE-9871-8CED85B4E1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2101" y="3115503"/>
            <a:ext cx="537467" cy="537467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972D4B6-EE2A-4875-AABF-F87F82F0CE38}"/>
              </a:ext>
            </a:extLst>
          </p:cNvPr>
          <p:cNvSpPr txBox="1">
            <a:spLocks/>
          </p:cNvSpPr>
          <p:nvPr/>
        </p:nvSpPr>
        <p:spPr>
          <a:xfrm>
            <a:off x="1475656" y="112607"/>
            <a:ext cx="597666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ОЧІКУВАНІ РЕЗУЛЬТАТИ</a:t>
            </a:r>
            <a:endParaRPr lang="ko-KR" alt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6C4D28-42E9-420B-A739-61483A440C9A}"/>
              </a:ext>
            </a:extLst>
          </p:cNvPr>
          <p:cNvSpPr txBox="1"/>
          <p:nvPr/>
        </p:nvSpPr>
        <p:spPr>
          <a:xfrm>
            <a:off x="736836" y="1209965"/>
            <a:ext cx="638456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Забезпечити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якісний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рівень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знань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конкурентоспроможність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випускника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через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його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підготовку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як:</a:t>
            </a:r>
            <a:endParaRPr lang="ko-KR" altLang="en-US" sz="1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B7423B-BF5A-49DC-B201-6B2C36441530}"/>
              </a:ext>
            </a:extLst>
          </p:cNvPr>
          <p:cNvSpPr txBox="1"/>
          <p:nvPr/>
        </p:nvSpPr>
        <p:spPr>
          <a:xfrm>
            <a:off x="703267" y="2104602"/>
            <a:ext cx="5292080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Цілісної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особистості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всебічно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розвиненої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та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здатної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до критичного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мислення</a:t>
            </a:r>
            <a:endParaRPr lang="ko-KR" altLang="en-US" sz="1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5F9A9D-ABFA-4331-B624-E96E0FA1FBD7}"/>
              </a:ext>
            </a:extLst>
          </p:cNvPr>
          <p:cNvSpPr txBox="1"/>
          <p:nvPr/>
        </p:nvSpPr>
        <p:spPr>
          <a:xfrm>
            <a:off x="760712" y="1727546"/>
            <a:ext cx="6384563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Патріота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з активною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позицією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відповідальністю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та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повагою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до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гідності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і прав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людини</a:t>
            </a:r>
            <a:endParaRPr lang="ko-KR" altLang="en-US" sz="1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15F757-A1ED-4540-8DC1-92972772031E}"/>
              </a:ext>
            </a:extLst>
          </p:cNvPr>
          <p:cNvSpPr txBox="1"/>
          <p:nvPr/>
        </p:nvSpPr>
        <p:spPr>
          <a:xfrm>
            <a:off x="720436" y="3012643"/>
            <a:ext cx="520507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Сприяти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підвищенню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результативності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роботи</a:t>
            </a:r>
            <a:r>
              <a:rPr lang="en-US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як з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обдарованими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і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здібними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учнями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так і з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учнями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особливими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освітніми</a:t>
            </a:r>
            <a:r>
              <a:rPr lang="en-US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uk-UA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потребами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5060D3-0C04-45E2-9A3E-C96190F847EA}"/>
              </a:ext>
            </a:extLst>
          </p:cNvPr>
          <p:cNvSpPr txBox="1"/>
          <p:nvPr/>
        </p:nvSpPr>
        <p:spPr>
          <a:xfrm>
            <a:off x="703260" y="3533665"/>
            <a:ext cx="520176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Прогресивна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команда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адміністрації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мотивує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педагогів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до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вдосконалення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професіоналізму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формує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позитивний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мікроклімат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у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колективі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об'єднаному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спільною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ідеєю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що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призведе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до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підвищення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рівня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професійної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компетентності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педагогів</a:t>
            </a:r>
            <a:endParaRPr lang="ko-KR" altLang="en-US" sz="1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ED4D92-F1C4-44EC-B1B0-381505755375}"/>
              </a:ext>
            </a:extLst>
          </p:cNvPr>
          <p:cNvSpPr txBox="1"/>
          <p:nvPr/>
        </p:nvSpPr>
        <p:spPr>
          <a:xfrm>
            <a:off x="704676" y="4301509"/>
            <a:ext cx="5261687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Розширення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співробітництва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між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школою, батьками і 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громадськістю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на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умовах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партнерських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відносин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сприятиме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підтримці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позитивного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іміджу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закладу в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соціумі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району і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міста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підвищенню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його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конкурентоздатності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та 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осучасненню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матеріально-технічної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бази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спрямованої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на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реалізацію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освітніх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та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виховних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завдань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endParaRPr lang="ko-KR" altLang="en-US" sz="1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D05E057-F9EF-4700-A083-5E25F2BE549A}"/>
              </a:ext>
            </a:extLst>
          </p:cNvPr>
          <p:cNvSpPr/>
          <p:nvPr/>
        </p:nvSpPr>
        <p:spPr>
          <a:xfrm>
            <a:off x="0" y="731533"/>
            <a:ext cx="5872707" cy="3960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F01965C-9253-408E-AD78-107F33E1679F}"/>
              </a:ext>
            </a:extLst>
          </p:cNvPr>
          <p:cNvSpPr txBox="1">
            <a:spLocks/>
          </p:cNvSpPr>
          <p:nvPr/>
        </p:nvSpPr>
        <p:spPr>
          <a:xfrm>
            <a:off x="4563" y="784491"/>
            <a:ext cx="5940152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Реалізація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Концепції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та </a:t>
            </a:r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Програми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розвитку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дасть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можливість</a:t>
            </a: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C1C7D1-3B74-47ED-92C0-E7EAE1A2205C}"/>
              </a:ext>
            </a:extLst>
          </p:cNvPr>
          <p:cNvSpPr txBox="1"/>
          <p:nvPr/>
        </p:nvSpPr>
        <p:spPr>
          <a:xfrm>
            <a:off x="703267" y="2446605"/>
            <a:ext cx="529849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Інноватора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здатного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змінювати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навколишній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світ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розвивати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економіку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конкурувати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на ринку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праці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вчитися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впродовж</a:t>
            </a:r>
            <a:r>
              <a:rPr lang="ru-RU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життя</a:t>
            </a:r>
            <a:endParaRPr lang="ru-RU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DCE593-AE91-49F8-9E29-03C670F8AB56}"/>
              </a:ext>
            </a:extLst>
          </p:cNvPr>
          <p:cNvSpPr txBox="1"/>
          <p:nvPr/>
        </p:nvSpPr>
        <p:spPr>
          <a:xfrm>
            <a:off x="390058" y="1692588"/>
            <a:ext cx="488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solidFill>
                  <a:schemeClr val="accent3">
                    <a:lumMod val="75000"/>
                  </a:schemeClr>
                </a:solidFill>
              </a:rPr>
              <a:t>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1E17C7-0A1B-4004-8737-0C5F9E13487A}"/>
              </a:ext>
            </a:extLst>
          </p:cNvPr>
          <p:cNvSpPr txBox="1"/>
          <p:nvPr/>
        </p:nvSpPr>
        <p:spPr>
          <a:xfrm>
            <a:off x="390058" y="2037460"/>
            <a:ext cx="313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solidFill>
                  <a:schemeClr val="accent3">
                    <a:lumMod val="75000"/>
                  </a:schemeClr>
                </a:solidFill>
              </a:rPr>
              <a:t>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F10247-0C7D-4983-B2C1-F1000F7DEECB}"/>
              </a:ext>
            </a:extLst>
          </p:cNvPr>
          <p:cNvSpPr txBox="1"/>
          <p:nvPr/>
        </p:nvSpPr>
        <p:spPr>
          <a:xfrm>
            <a:off x="373929" y="2436574"/>
            <a:ext cx="313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solidFill>
                  <a:schemeClr val="accent3">
                    <a:lumMod val="75000"/>
                  </a:schemeClr>
                </a:solidFill>
              </a:rPr>
              <a:t>●</a:t>
            </a:r>
          </a:p>
        </p:txBody>
      </p:sp>
      <p:pic>
        <p:nvPicPr>
          <p:cNvPr id="29" name="Рисунок 28" descr="Расширение бизнеса">
            <a:extLst>
              <a:ext uri="{FF2B5EF4-FFF2-40B4-BE49-F238E27FC236}">
                <a16:creationId xmlns:a16="http://schemas.microsoft.com/office/drawing/2014/main" id="{35A16BAC-D06C-4611-BA8F-E19ABBBF9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630" y="3624796"/>
            <a:ext cx="554400" cy="554400"/>
          </a:xfrm>
          <a:prstGeom prst="rect">
            <a:avLst/>
          </a:prstGeom>
        </p:spPr>
      </p:pic>
      <p:pic>
        <p:nvPicPr>
          <p:cNvPr id="30" name="Рисунок 29" descr="Кубок">
            <a:extLst>
              <a:ext uri="{FF2B5EF4-FFF2-40B4-BE49-F238E27FC236}">
                <a16:creationId xmlns:a16="http://schemas.microsoft.com/office/drawing/2014/main" id="{0C318E8D-4786-4D26-AE33-10096B3600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630" y="3012643"/>
            <a:ext cx="554400" cy="554400"/>
          </a:xfrm>
          <a:prstGeom prst="rect">
            <a:avLst/>
          </a:prstGeom>
        </p:spPr>
      </p:pic>
      <p:pic>
        <p:nvPicPr>
          <p:cNvPr id="31" name="Рисунок 30" descr="Фрагменты головоломки">
            <a:extLst>
              <a:ext uri="{FF2B5EF4-FFF2-40B4-BE49-F238E27FC236}">
                <a16:creationId xmlns:a16="http://schemas.microsoft.com/office/drawing/2014/main" id="{8D4E85AD-F71D-4C8B-A226-8B703653D5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506" y="4430421"/>
            <a:ext cx="554400" cy="554400"/>
          </a:xfrm>
          <a:prstGeom prst="rect">
            <a:avLst/>
          </a:prstGeom>
        </p:spPr>
      </p:pic>
      <p:pic>
        <p:nvPicPr>
          <p:cNvPr id="32" name="Рисунок 31" descr="Голова с шестеренками">
            <a:extLst>
              <a:ext uri="{FF2B5EF4-FFF2-40B4-BE49-F238E27FC236}">
                <a16:creationId xmlns:a16="http://schemas.microsoft.com/office/drawing/2014/main" id="{61E3F572-74D0-4BE2-9769-E204EBF8C5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436" y="1200473"/>
            <a:ext cx="554400" cy="554400"/>
          </a:xfrm>
          <a:prstGeom prst="rect">
            <a:avLst/>
          </a:prstGeom>
        </p:spPr>
      </p:pic>
    </p:spTree>
  </p:cSld>
  <p:clrMapOvr>
    <a:masterClrMapping/>
  </p:clrMapOvr>
  <p:transition advClick="0" advTm="12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4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/>
      <p:bldP spid="25" grpId="0" animBg="1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EF0B8F-A850-4E8D-8BC3-1F71BCE31352}"/>
              </a:ext>
            </a:extLst>
          </p:cNvPr>
          <p:cNvSpPr/>
          <p:nvPr/>
        </p:nvSpPr>
        <p:spPr>
          <a:xfrm>
            <a:off x="0" y="1588"/>
            <a:ext cx="9142413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869B01-10F8-442C-ACE5-52923BCF935D}"/>
              </a:ext>
            </a:extLst>
          </p:cNvPr>
          <p:cNvSpPr/>
          <p:nvPr/>
        </p:nvSpPr>
        <p:spPr>
          <a:xfrm>
            <a:off x="0" y="3636963"/>
            <a:ext cx="9144000" cy="1157287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4F8A1-4746-49B8-98EC-DCB9EC183B78}"/>
              </a:ext>
            </a:extLst>
          </p:cNvPr>
          <p:cNvSpPr txBox="1"/>
          <p:nvPr/>
        </p:nvSpPr>
        <p:spPr>
          <a:xfrm>
            <a:off x="-56678" y="3800107"/>
            <a:ext cx="9200677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Кейс 1.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Реалізація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основних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напрямків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діяльності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закладу                                                         в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роботі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керівника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протягом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2024/2025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навчального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року</a:t>
            </a:r>
            <a:endParaRPr kumimoji="0" lang="ko-KR" alt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Extrabold" panose="020B0906030804020204" pitchFamily="34" charset="0"/>
              <a:ea typeface="+mn-ea"/>
              <a:cs typeface="Open Sans Extrabold" panose="020B0906030804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4B99E3-1647-4CCB-9732-5DF72EB3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1288"/>
            <a:ext cx="1905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3A10001D-5803-445E-9551-9B4EA75DAFA0}"/>
              </a:ext>
            </a:extLst>
          </p:cNvPr>
          <p:cNvSpPr/>
          <p:nvPr/>
        </p:nvSpPr>
        <p:spPr>
          <a:xfrm>
            <a:off x="7187948" y="2859313"/>
            <a:ext cx="1951038" cy="457200"/>
          </a:xfrm>
          <a:prstGeom prst="rect">
            <a:avLst/>
          </a:prstGeom>
          <a:solidFill>
            <a:schemeClr val="accent1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5F6613ED-EDD0-4D9A-BD18-BB910B728B8F}"/>
              </a:ext>
            </a:extLst>
          </p:cNvPr>
          <p:cNvSpPr txBox="1">
            <a:spLocks/>
          </p:cNvSpPr>
          <p:nvPr/>
        </p:nvSpPr>
        <p:spPr>
          <a:xfrm>
            <a:off x="6980738" y="2859313"/>
            <a:ext cx="2122529" cy="457644"/>
          </a:xfrm>
          <a:prstGeom prst="rect">
            <a:avLst/>
          </a:prstGeom>
          <a:noFill/>
          <a:ln>
            <a:noFill/>
          </a:ln>
        </p:spPr>
        <p:txBody>
          <a:bodyPr lIns="205740" tIns="34290" rIns="0" bIns="3429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 w="0">
                  <a:solidFill>
                    <a:srgbClr val="FFFF99"/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ЗГ №63 ЗМР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FFFF99"/>
                </a:solidFill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27550" b="28439"/>
          <a:stretch/>
        </p:blipFill>
        <p:spPr>
          <a:xfrm>
            <a:off x="7249676" y="1953749"/>
            <a:ext cx="1872208" cy="8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77231"/>
      </p:ext>
    </p:extLst>
  </p:cSld>
  <p:clrMapOvr>
    <a:masterClrMapping/>
  </p:clrMapOvr>
  <p:transition advClick="0" advTm="6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D7034FB-EF82-4B38-B768-9B430FC86E6E}"/>
              </a:ext>
            </a:extLst>
          </p:cNvPr>
          <p:cNvSpPr/>
          <p:nvPr/>
        </p:nvSpPr>
        <p:spPr>
          <a:xfrm>
            <a:off x="0" y="-4763"/>
            <a:ext cx="9144000" cy="514032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67770-B35D-4E4B-AC25-C8C75E57B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333" y="-51417"/>
            <a:ext cx="1871476" cy="181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9C738276-22CD-430A-A65A-5E6F11C2B98A}"/>
              </a:ext>
            </a:extLst>
          </p:cNvPr>
          <p:cNvSpPr/>
          <p:nvPr/>
        </p:nvSpPr>
        <p:spPr>
          <a:xfrm>
            <a:off x="7191375" y="2631708"/>
            <a:ext cx="1951038" cy="457200"/>
          </a:xfrm>
          <a:prstGeom prst="rect">
            <a:avLst/>
          </a:prstGeom>
          <a:solidFill>
            <a:schemeClr val="accent1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3F7A18E3-B9BB-4326-8A62-BEFCCE794F56}"/>
              </a:ext>
            </a:extLst>
          </p:cNvPr>
          <p:cNvSpPr/>
          <p:nvPr/>
        </p:nvSpPr>
        <p:spPr>
          <a:xfrm>
            <a:off x="0" y="3636963"/>
            <a:ext cx="9144000" cy="1157287"/>
          </a:xfrm>
          <a:prstGeom prst="rect">
            <a:avLst/>
          </a:prstGeom>
          <a:blipFill dpi="0" rotWithShape="1">
            <a:blip r:embed="rId5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8BA78-CFE9-41A7-98CD-9974B4D11F55}"/>
              </a:ext>
            </a:extLst>
          </p:cNvPr>
          <p:cNvSpPr txBox="1"/>
          <p:nvPr/>
        </p:nvSpPr>
        <p:spPr>
          <a:xfrm>
            <a:off x="0" y="3590925"/>
            <a:ext cx="9144000" cy="1200150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/>
                <a:ea typeface="Open Sans Extrabold"/>
                <a:cs typeface="Open Sans Extrabold"/>
              </a:rPr>
              <a:t>В ЄДНОСТІ – </a:t>
            </a: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/>
                <a:ea typeface="Open Sans Extrabold"/>
                <a:cs typeface="Open Sans Extrabold"/>
              </a:rPr>
              <a:t>НАША</a:t>
            </a: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/>
                <a:ea typeface="Open Sans Extrabold"/>
                <a:cs typeface="Open Sans Extrabold"/>
              </a:rPr>
              <a:t> </a:t>
            </a: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/>
                <a:ea typeface="Open Sans Extrabold"/>
                <a:cs typeface="Open Sans Extrabold"/>
              </a:rPr>
              <a:t>СИЛА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/>
                <a:ea typeface="Open Sans Extrabold"/>
                <a:cs typeface="Open Sans Extrabold"/>
              </a:rPr>
              <a:t>Дякую</a:t>
            </a:r>
            <a:r>
              <a:rPr kumimoji="0" lang="ru-RU" altLang="ko-KR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/>
                <a:ea typeface="Open Sans Extrabold"/>
                <a:cs typeface="Open Sans Extrabold"/>
              </a:rPr>
              <a:t> за </a:t>
            </a:r>
            <a:r>
              <a:rPr kumimoji="0" lang="ru-RU" altLang="ko-KR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/>
                <a:ea typeface="Open Sans Extrabold"/>
                <a:cs typeface="Open Sans Extrabold"/>
              </a:rPr>
              <a:t>увагу</a:t>
            </a:r>
            <a:r>
              <a:rPr kumimoji="0" lang="ru-RU" altLang="ko-KR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/>
                <a:ea typeface="Open Sans Extrabold"/>
                <a:cs typeface="Open Sans Extrabold"/>
              </a:rPr>
              <a:t>!</a:t>
            </a:r>
            <a:endParaRPr kumimoji="0" lang="ko-KR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D203EDC-ABE9-4E41-85D3-569500A94823}"/>
              </a:ext>
            </a:extLst>
          </p:cNvPr>
          <p:cNvSpPr txBox="1">
            <a:spLocks/>
          </p:cNvSpPr>
          <p:nvPr/>
        </p:nvSpPr>
        <p:spPr>
          <a:xfrm>
            <a:off x="7038280" y="2609244"/>
            <a:ext cx="2122529" cy="457644"/>
          </a:xfrm>
          <a:prstGeom prst="rect">
            <a:avLst/>
          </a:prstGeom>
          <a:noFill/>
          <a:ln>
            <a:noFill/>
          </a:ln>
        </p:spPr>
        <p:txBody>
          <a:bodyPr lIns="205740" tIns="34290" rIns="0" bIns="3429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 w="0">
                  <a:solidFill>
                    <a:srgbClr val="FFFF99"/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ЗГ №63 ЗМР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FFFF99"/>
                </a:solidFill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27550" b="28439"/>
          <a:stretch/>
        </p:blipFill>
        <p:spPr>
          <a:xfrm>
            <a:off x="7270205" y="1717695"/>
            <a:ext cx="1872208" cy="8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80531"/>
      </p:ext>
    </p:extLst>
  </p:cSld>
  <p:clrMapOvr>
    <a:masterClrMapping/>
  </p:clrMapOvr>
  <p:transition advClick="0" advTm="11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994038-AB2B-4725-A9FB-D2F31FFEA57D}"/>
              </a:ext>
            </a:extLst>
          </p:cNvPr>
          <p:cNvSpPr/>
          <p:nvPr/>
        </p:nvSpPr>
        <p:spPr>
          <a:xfrm>
            <a:off x="-22362" y="-120053"/>
            <a:ext cx="9274882" cy="53128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3A796F-4A6F-45D8-A2C6-CF15B668FF22}"/>
              </a:ext>
            </a:extLst>
          </p:cNvPr>
          <p:cNvSpPr/>
          <p:nvPr/>
        </p:nvSpPr>
        <p:spPr>
          <a:xfrm>
            <a:off x="4612174" y="3115631"/>
            <a:ext cx="4547080" cy="202786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D161C665-6CB5-46A9-945C-CE2C0EB8A510}"/>
              </a:ext>
            </a:extLst>
          </p:cNvPr>
          <p:cNvCxnSpPr/>
          <p:nvPr/>
        </p:nvCxnSpPr>
        <p:spPr>
          <a:xfrm rot="10800000">
            <a:off x="5868144" y="3454921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E557F438-64C4-41B9-8D10-398F6A7902D5}"/>
              </a:ext>
            </a:extLst>
          </p:cNvPr>
          <p:cNvCxnSpPr/>
          <p:nvPr/>
        </p:nvCxnSpPr>
        <p:spPr>
          <a:xfrm rot="10800000">
            <a:off x="7596336" y="3455280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1550B5-47B6-4D0A-A632-45AA23C4B072}"/>
              </a:ext>
            </a:extLst>
          </p:cNvPr>
          <p:cNvCxnSpPr/>
          <p:nvPr/>
        </p:nvCxnSpPr>
        <p:spPr>
          <a:xfrm>
            <a:off x="4612174" y="3795886"/>
            <a:ext cx="453866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7340FCE-9B5D-4DCE-A3EE-0344ED830C28}"/>
              </a:ext>
            </a:extLst>
          </p:cNvPr>
          <p:cNvSpPr txBox="1"/>
          <p:nvPr/>
        </p:nvSpPr>
        <p:spPr>
          <a:xfrm>
            <a:off x="4612174" y="3922882"/>
            <a:ext cx="4346450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ІННОВАЦІЇ ТА ЕФЕКТИВНА ОСВІТА в Запорізькій гімназії №63</a:t>
            </a:r>
            <a:endParaRPr lang="ko-KR" alt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+mn-ea"/>
              <a:cs typeface="Open Sans Extrabold" panose="020B0906030804020204" pitchFamily="34" charset="0"/>
            </a:endParaRPr>
          </a:p>
        </p:txBody>
      </p:sp>
      <p:sp>
        <p:nvSpPr>
          <p:cNvPr id="68" name="Parallelogram 15">
            <a:extLst>
              <a:ext uri="{FF2B5EF4-FFF2-40B4-BE49-F238E27FC236}">
                <a16:creationId xmlns:a16="http://schemas.microsoft.com/office/drawing/2014/main" id="{0CEDDA00-624F-4555-B582-28AA16828DA0}"/>
              </a:ext>
            </a:extLst>
          </p:cNvPr>
          <p:cNvSpPr>
            <a:spLocks noChangeAspect="1"/>
          </p:cNvSpPr>
          <p:nvPr/>
        </p:nvSpPr>
        <p:spPr>
          <a:xfrm rot="16200000">
            <a:off x="5032515" y="3124824"/>
            <a:ext cx="630171" cy="612627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70" name="Donut 24">
            <a:extLst>
              <a:ext uri="{FF2B5EF4-FFF2-40B4-BE49-F238E27FC236}">
                <a16:creationId xmlns:a16="http://schemas.microsoft.com/office/drawing/2014/main" id="{941E8DF4-AFDA-4597-A355-37DF3DEF6CBC}"/>
              </a:ext>
            </a:extLst>
          </p:cNvPr>
          <p:cNvSpPr>
            <a:spLocks noChangeAspect="1"/>
          </p:cNvSpPr>
          <p:nvPr/>
        </p:nvSpPr>
        <p:spPr>
          <a:xfrm>
            <a:off x="8497021" y="3116051"/>
            <a:ext cx="587672" cy="630173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1" name="Freeform 108">
            <a:extLst>
              <a:ext uri="{FF2B5EF4-FFF2-40B4-BE49-F238E27FC236}">
                <a16:creationId xmlns:a16="http://schemas.microsoft.com/office/drawing/2014/main" id="{A9C0FAA2-0301-45CA-92A4-E97C573706AF}"/>
              </a:ext>
            </a:extLst>
          </p:cNvPr>
          <p:cNvSpPr>
            <a:spLocks noChangeAspect="1"/>
          </p:cNvSpPr>
          <p:nvPr/>
        </p:nvSpPr>
        <p:spPr>
          <a:xfrm>
            <a:off x="6733283" y="3115631"/>
            <a:ext cx="592989" cy="610020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14" name="TextBox 12"/>
          <p:cNvSpPr txBox="1"/>
          <p:nvPr/>
        </p:nvSpPr>
        <p:spPr bwMode="auto">
          <a:xfrm>
            <a:off x="4041991" y="894797"/>
            <a:ext cx="359320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врахування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здібностей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і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талантів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педагогічна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підтримка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реалізації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творчого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потенціалу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учнів</a:t>
            </a:r>
            <a:endParaRPr lang="ru-RU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2"/>
          <p:cNvSpPr txBox="1"/>
          <p:nvPr/>
        </p:nvSpPr>
        <p:spPr bwMode="auto">
          <a:xfrm>
            <a:off x="663372" y="4382877"/>
            <a:ext cx="347657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творчими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колективами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закладів-партнерів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та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закладів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позашкільної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освіти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E9B51AB7-A5FE-4EE9-91F8-859BD8DFFF7C}"/>
              </a:ext>
            </a:extLst>
          </p:cNvPr>
          <p:cNvSpPr txBox="1">
            <a:spLocks/>
          </p:cNvSpPr>
          <p:nvPr/>
        </p:nvSpPr>
        <p:spPr>
          <a:xfrm>
            <a:off x="55545" y="-48224"/>
            <a:ext cx="7954715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ІННОВАЦІЇ ТА ЕФЕКТИВНА ОСВІТА В ЗГ №63: ЦЕ –</a:t>
            </a:r>
            <a:endParaRPr lang="ko-KR" alt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5E69157-A153-4C4A-9AF9-2F0CE368F708}"/>
              </a:ext>
            </a:extLst>
          </p:cNvPr>
          <p:cNvGrpSpPr/>
          <p:nvPr/>
        </p:nvGrpSpPr>
        <p:grpSpPr>
          <a:xfrm>
            <a:off x="-86514" y="571040"/>
            <a:ext cx="3559324" cy="3435846"/>
            <a:chOff x="315765" y="1394048"/>
            <a:chExt cx="3559324" cy="3435846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6A99199A-7474-468B-98C8-70BBAF2FF176}"/>
                </a:ext>
              </a:extLst>
            </p:cNvPr>
            <p:cNvGrpSpPr/>
            <p:nvPr/>
          </p:nvGrpSpPr>
          <p:grpSpPr>
            <a:xfrm>
              <a:off x="315765" y="1394048"/>
              <a:ext cx="3559324" cy="3435846"/>
              <a:chOff x="743413" y="936804"/>
              <a:chExt cx="5482289" cy="5482289"/>
            </a:xfrm>
            <a:effectLst/>
          </p:grpSpPr>
          <p:sp>
            <p:nvSpPr>
              <p:cNvPr id="35" name="Oval 62">
                <a:extLst>
                  <a:ext uri="{FF2B5EF4-FFF2-40B4-BE49-F238E27FC236}">
                    <a16:creationId xmlns:a16="http://schemas.microsoft.com/office/drawing/2014/main" id="{EB1B3349-D5AD-4A5B-9CA0-31F4F4AB4267}"/>
                  </a:ext>
                </a:extLst>
              </p:cNvPr>
              <p:cNvSpPr/>
              <p:nvPr/>
            </p:nvSpPr>
            <p:spPr>
              <a:xfrm>
                <a:off x="743413" y="936804"/>
                <a:ext cx="5482289" cy="5482289"/>
              </a:xfrm>
              <a:prstGeom prst="ellipse">
                <a:avLst/>
              </a:prstGeom>
              <a:solidFill>
                <a:schemeClr val="bg1">
                  <a:lumMod val="75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Freeform: Shape 137">
                <a:extLst>
                  <a:ext uri="{FF2B5EF4-FFF2-40B4-BE49-F238E27FC236}">
                    <a16:creationId xmlns:a16="http://schemas.microsoft.com/office/drawing/2014/main" id="{67B300AF-A724-4CC2-A37B-FF4B95BCCB71}"/>
                  </a:ext>
                </a:extLst>
              </p:cNvPr>
              <p:cNvSpPr/>
              <p:nvPr/>
            </p:nvSpPr>
            <p:spPr>
              <a:xfrm>
                <a:off x="1832108" y="2398616"/>
                <a:ext cx="3373925" cy="3753953"/>
              </a:xfrm>
              <a:custGeom>
                <a:avLst/>
                <a:gdLst>
                  <a:gd name="connsiteX0" fmla="*/ 1972711 w 3595513"/>
                  <a:gd name="connsiteY0" fmla="*/ 0 h 4000500"/>
                  <a:gd name="connsiteX1" fmla="*/ 3052846 w 3595513"/>
                  <a:gd name="connsiteY1" fmla="*/ 395288 h 4000500"/>
                  <a:gd name="connsiteX2" fmla="*/ 3368123 w 3595513"/>
                  <a:gd name="connsiteY2" fmla="*/ 793433 h 4000500"/>
                  <a:gd name="connsiteX3" fmla="*/ 3531001 w 3595513"/>
                  <a:gd name="connsiteY3" fmla="*/ 2205990 h 4000500"/>
                  <a:gd name="connsiteX4" fmla="*/ 2865203 w 3595513"/>
                  <a:gd name="connsiteY4" fmla="*/ 3291840 h 4000500"/>
                  <a:gd name="connsiteX5" fmla="*/ 2754713 w 3595513"/>
                  <a:gd name="connsiteY5" fmla="*/ 3672840 h 4000500"/>
                  <a:gd name="connsiteX6" fmla="*/ 2754713 w 3595513"/>
                  <a:gd name="connsiteY6" fmla="*/ 4000500 h 4000500"/>
                  <a:gd name="connsiteX7" fmla="*/ 2753761 w 3595513"/>
                  <a:gd name="connsiteY7" fmla="*/ 4000500 h 4000500"/>
                  <a:gd name="connsiteX8" fmla="*/ 1152608 w 3595513"/>
                  <a:gd name="connsiteY8" fmla="*/ 4000500 h 4000500"/>
                  <a:gd name="connsiteX9" fmla="*/ 1147846 w 3595513"/>
                  <a:gd name="connsiteY9" fmla="*/ 3704273 h 4000500"/>
                  <a:gd name="connsiteX10" fmla="*/ 968776 w 3595513"/>
                  <a:gd name="connsiteY10" fmla="*/ 3565208 h 4000500"/>
                  <a:gd name="connsiteX11" fmla="*/ 637306 w 3595513"/>
                  <a:gd name="connsiteY11" fmla="*/ 3560445 h 4000500"/>
                  <a:gd name="connsiteX12" fmla="*/ 333458 w 3595513"/>
                  <a:gd name="connsiteY12" fmla="*/ 3259455 h 4000500"/>
                  <a:gd name="connsiteX13" fmla="*/ 333458 w 3595513"/>
                  <a:gd name="connsiteY13" fmla="*/ 3257550 h 4000500"/>
                  <a:gd name="connsiteX14" fmla="*/ 302978 w 3595513"/>
                  <a:gd name="connsiteY14" fmla="*/ 3059430 h 4000500"/>
                  <a:gd name="connsiteX15" fmla="*/ 232493 w 3595513"/>
                  <a:gd name="connsiteY15" fmla="*/ 2976563 h 4000500"/>
                  <a:gd name="connsiteX16" fmla="*/ 222968 w 3595513"/>
                  <a:gd name="connsiteY16" fmla="*/ 2823210 h 4000500"/>
                  <a:gd name="connsiteX17" fmla="*/ 216301 w 3595513"/>
                  <a:gd name="connsiteY17" fmla="*/ 2808923 h 4000500"/>
                  <a:gd name="connsiteX18" fmla="*/ 209633 w 3595513"/>
                  <a:gd name="connsiteY18" fmla="*/ 2644140 h 4000500"/>
                  <a:gd name="connsiteX19" fmla="*/ 14371 w 3595513"/>
                  <a:gd name="connsiteY19" fmla="*/ 2391728 h 4000500"/>
                  <a:gd name="connsiteX20" fmla="*/ 44851 w 3595513"/>
                  <a:gd name="connsiteY20" fmla="*/ 2198370 h 4000500"/>
                  <a:gd name="connsiteX21" fmla="*/ 51518 w 3595513"/>
                  <a:gd name="connsiteY21" fmla="*/ 2191703 h 4000500"/>
                  <a:gd name="connsiteX22" fmla="*/ 58186 w 3595513"/>
                  <a:gd name="connsiteY22" fmla="*/ 2186940 h 4000500"/>
                  <a:gd name="connsiteX23" fmla="*/ 274403 w 3595513"/>
                  <a:gd name="connsiteY23" fmla="*/ 1864043 h 4000500"/>
                  <a:gd name="connsiteX24" fmla="*/ 274403 w 3595513"/>
                  <a:gd name="connsiteY24" fmla="*/ 1859280 h 4000500"/>
                  <a:gd name="connsiteX25" fmla="*/ 274403 w 3595513"/>
                  <a:gd name="connsiteY25" fmla="*/ 1854518 h 4000500"/>
                  <a:gd name="connsiteX26" fmla="*/ 258211 w 3595513"/>
                  <a:gd name="connsiteY26" fmla="*/ 1696403 h 4000500"/>
                  <a:gd name="connsiteX27" fmla="*/ 202013 w 3595513"/>
                  <a:gd name="connsiteY27" fmla="*/ 1345883 h 4000500"/>
                  <a:gd name="connsiteX28" fmla="*/ 416326 w 3595513"/>
                  <a:gd name="connsiteY28" fmla="*/ 683895 h 4000500"/>
                  <a:gd name="connsiteX29" fmla="*/ 418231 w 3595513"/>
                  <a:gd name="connsiteY29" fmla="*/ 681990 h 4000500"/>
                  <a:gd name="connsiteX30" fmla="*/ 1774591 w 3595513"/>
                  <a:gd name="connsiteY30" fmla="*/ 9525 h 4000500"/>
                  <a:gd name="connsiteX31" fmla="*/ 1972711 w 3595513"/>
                  <a:gd name="connsiteY31" fmla="*/ 0 h 400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595513" h="4000500">
                    <a:moveTo>
                      <a:pt x="1972711" y="0"/>
                    </a:moveTo>
                    <a:cubicBezTo>
                      <a:pt x="2500396" y="0"/>
                      <a:pt x="2850916" y="214313"/>
                      <a:pt x="3052846" y="395288"/>
                    </a:cubicBezTo>
                    <a:cubicBezTo>
                      <a:pt x="3262396" y="581025"/>
                      <a:pt x="3356693" y="767715"/>
                      <a:pt x="3368123" y="793433"/>
                    </a:cubicBezTo>
                    <a:cubicBezTo>
                      <a:pt x="3740551" y="1466850"/>
                      <a:pt x="3547193" y="2156460"/>
                      <a:pt x="3531001" y="2205990"/>
                    </a:cubicBezTo>
                    <a:cubicBezTo>
                      <a:pt x="3396698" y="2752725"/>
                      <a:pt x="2930926" y="3228023"/>
                      <a:pt x="2865203" y="3291840"/>
                    </a:cubicBezTo>
                    <a:cubicBezTo>
                      <a:pt x="2770906" y="3449955"/>
                      <a:pt x="2754713" y="3654743"/>
                      <a:pt x="2754713" y="3672840"/>
                    </a:cubicBezTo>
                    <a:lnTo>
                      <a:pt x="2754713" y="4000500"/>
                    </a:lnTo>
                    <a:lnTo>
                      <a:pt x="2753761" y="4000500"/>
                    </a:lnTo>
                    <a:cubicBezTo>
                      <a:pt x="1152608" y="4000500"/>
                      <a:pt x="1152608" y="4000500"/>
                      <a:pt x="1152608" y="4000500"/>
                    </a:cubicBezTo>
                    <a:cubicBezTo>
                      <a:pt x="1147846" y="3704273"/>
                      <a:pt x="1147846" y="3704273"/>
                      <a:pt x="1147846" y="3704273"/>
                    </a:cubicBezTo>
                    <a:cubicBezTo>
                      <a:pt x="1119271" y="3635693"/>
                      <a:pt x="1037356" y="3565208"/>
                      <a:pt x="968776" y="3565208"/>
                    </a:cubicBezTo>
                    <a:cubicBezTo>
                      <a:pt x="637306" y="3560445"/>
                      <a:pt x="637306" y="3560445"/>
                      <a:pt x="637306" y="3560445"/>
                    </a:cubicBezTo>
                    <a:cubicBezTo>
                      <a:pt x="397276" y="3544253"/>
                      <a:pt x="333458" y="3355658"/>
                      <a:pt x="333458" y="3259455"/>
                    </a:cubicBezTo>
                    <a:cubicBezTo>
                      <a:pt x="333458" y="3257550"/>
                      <a:pt x="333458" y="3257550"/>
                      <a:pt x="333458" y="3257550"/>
                    </a:cubicBezTo>
                    <a:cubicBezTo>
                      <a:pt x="335363" y="3147060"/>
                      <a:pt x="312503" y="3083243"/>
                      <a:pt x="302978" y="3059430"/>
                    </a:cubicBezTo>
                    <a:cubicBezTo>
                      <a:pt x="264878" y="3030855"/>
                      <a:pt x="242018" y="2995613"/>
                      <a:pt x="232493" y="2976563"/>
                    </a:cubicBezTo>
                    <a:cubicBezTo>
                      <a:pt x="194393" y="2931795"/>
                      <a:pt x="199156" y="2872740"/>
                      <a:pt x="222968" y="2823210"/>
                    </a:cubicBezTo>
                    <a:cubicBezTo>
                      <a:pt x="221063" y="2818448"/>
                      <a:pt x="218206" y="2813685"/>
                      <a:pt x="216301" y="2808923"/>
                    </a:cubicBezTo>
                    <a:cubicBezTo>
                      <a:pt x="174391" y="2754630"/>
                      <a:pt x="181058" y="2690813"/>
                      <a:pt x="209633" y="2644140"/>
                    </a:cubicBezTo>
                    <a:cubicBezTo>
                      <a:pt x="65806" y="2589848"/>
                      <a:pt x="23896" y="2432685"/>
                      <a:pt x="14371" y="2391728"/>
                    </a:cubicBezTo>
                    <a:cubicBezTo>
                      <a:pt x="-20872" y="2302193"/>
                      <a:pt x="16276" y="2228850"/>
                      <a:pt x="44851" y="2198370"/>
                    </a:cubicBezTo>
                    <a:cubicBezTo>
                      <a:pt x="51518" y="2191703"/>
                      <a:pt x="51518" y="2191703"/>
                      <a:pt x="51518" y="2191703"/>
                    </a:cubicBezTo>
                    <a:cubicBezTo>
                      <a:pt x="58186" y="2186940"/>
                      <a:pt x="58186" y="2186940"/>
                      <a:pt x="58186" y="2186940"/>
                    </a:cubicBezTo>
                    <a:cubicBezTo>
                      <a:pt x="272498" y="2057400"/>
                      <a:pt x="274403" y="1873568"/>
                      <a:pt x="274403" y="1864043"/>
                    </a:cubicBezTo>
                    <a:cubicBezTo>
                      <a:pt x="274403" y="1859280"/>
                      <a:pt x="274403" y="1859280"/>
                      <a:pt x="274403" y="1859280"/>
                    </a:cubicBezTo>
                    <a:cubicBezTo>
                      <a:pt x="274403" y="1854518"/>
                      <a:pt x="274403" y="1854518"/>
                      <a:pt x="274403" y="1854518"/>
                    </a:cubicBezTo>
                    <a:cubicBezTo>
                      <a:pt x="279166" y="1816418"/>
                      <a:pt x="267736" y="1739265"/>
                      <a:pt x="258211" y="1696403"/>
                    </a:cubicBezTo>
                    <a:cubicBezTo>
                      <a:pt x="206776" y="1578293"/>
                      <a:pt x="202013" y="1368743"/>
                      <a:pt x="202013" y="1345883"/>
                    </a:cubicBezTo>
                    <a:cubicBezTo>
                      <a:pt x="192488" y="1004888"/>
                      <a:pt x="406801" y="696278"/>
                      <a:pt x="416326" y="683895"/>
                    </a:cubicBezTo>
                    <a:cubicBezTo>
                      <a:pt x="418231" y="681990"/>
                      <a:pt x="418231" y="681990"/>
                      <a:pt x="418231" y="681990"/>
                    </a:cubicBezTo>
                    <a:cubicBezTo>
                      <a:pt x="933533" y="30480"/>
                      <a:pt x="1710773" y="9525"/>
                      <a:pt x="1774591" y="9525"/>
                    </a:cubicBezTo>
                    <a:cubicBezTo>
                      <a:pt x="1840313" y="2858"/>
                      <a:pt x="1906036" y="0"/>
                      <a:pt x="19727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14">
                <a:extLst>
                  <a:ext uri="{FF2B5EF4-FFF2-40B4-BE49-F238E27FC236}">
                    <a16:creationId xmlns:a16="http://schemas.microsoft.com/office/drawing/2014/main" id="{6ED7E415-3404-4AA0-AA01-BFE4D213813A}"/>
                  </a:ext>
                </a:extLst>
              </p:cNvPr>
              <p:cNvSpPr/>
              <p:nvPr/>
            </p:nvSpPr>
            <p:spPr>
              <a:xfrm>
                <a:off x="2467980" y="2075356"/>
                <a:ext cx="274021" cy="27402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ight Triangle 13">
                <a:extLst>
                  <a:ext uri="{FF2B5EF4-FFF2-40B4-BE49-F238E27FC236}">
                    <a16:creationId xmlns:a16="http://schemas.microsoft.com/office/drawing/2014/main" id="{62D0243E-AD07-4E4B-9997-BC895B6264FB}"/>
                  </a:ext>
                </a:extLst>
              </p:cNvPr>
              <p:cNvSpPr/>
              <p:nvPr/>
            </p:nvSpPr>
            <p:spPr>
              <a:xfrm>
                <a:off x="2431990" y="1527446"/>
                <a:ext cx="274021" cy="274021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24">
                <a:extLst>
                  <a:ext uri="{FF2B5EF4-FFF2-40B4-BE49-F238E27FC236}">
                    <a16:creationId xmlns:a16="http://schemas.microsoft.com/office/drawing/2014/main" id="{9FE0D19C-24B7-4618-AF72-93F2E86A36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>
                <a:off x="5259701" y="2405087"/>
                <a:ext cx="347830" cy="274021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ounded Rectangle 4">
                <a:extLst>
                  <a:ext uri="{FF2B5EF4-FFF2-40B4-BE49-F238E27FC236}">
                    <a16:creationId xmlns:a16="http://schemas.microsoft.com/office/drawing/2014/main" id="{7A8B01BD-220A-4092-8C96-AC0FD59821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32976" y="2206373"/>
                <a:ext cx="239181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2862291" h="3939861">
                    <a:moveTo>
                      <a:pt x="483172" y="3610747"/>
                    </a:moveTo>
                    <a:cubicBezTo>
                      <a:pt x="440599" y="3610747"/>
                      <a:pt x="406087" y="3645259"/>
                      <a:pt x="406087" y="3687832"/>
                    </a:cubicBezTo>
                    <a:cubicBezTo>
                      <a:pt x="406087" y="3730405"/>
                      <a:pt x="440599" y="3764917"/>
                      <a:pt x="483172" y="3764917"/>
                    </a:cubicBezTo>
                    <a:cubicBezTo>
                      <a:pt x="525745" y="3764917"/>
                      <a:pt x="560257" y="3730405"/>
                      <a:pt x="560257" y="3687832"/>
                    </a:cubicBezTo>
                    <a:cubicBezTo>
                      <a:pt x="560257" y="3645259"/>
                      <a:pt x="525745" y="3610747"/>
                      <a:pt x="483172" y="3610747"/>
                    </a:cubicBezTo>
                    <a:close/>
                    <a:moveTo>
                      <a:pt x="2052229" y="3610746"/>
                    </a:moveTo>
                    <a:cubicBezTo>
                      <a:pt x="2009656" y="3610746"/>
                      <a:pt x="1975144" y="3645258"/>
                      <a:pt x="1975144" y="3687831"/>
                    </a:cubicBezTo>
                    <a:cubicBezTo>
                      <a:pt x="1975144" y="3730404"/>
                      <a:pt x="2009656" y="3764916"/>
                      <a:pt x="2052229" y="3764916"/>
                    </a:cubicBezTo>
                    <a:cubicBezTo>
                      <a:pt x="2094802" y="3764916"/>
                      <a:pt x="2129314" y="3730404"/>
                      <a:pt x="2129314" y="3687831"/>
                    </a:cubicBezTo>
                    <a:cubicBezTo>
                      <a:pt x="2129314" y="3645258"/>
                      <a:pt x="2094802" y="3610746"/>
                      <a:pt x="2052229" y="3610746"/>
                    </a:cubicBezTo>
                    <a:close/>
                    <a:moveTo>
                      <a:pt x="1578923" y="1215908"/>
                    </a:moveTo>
                    <a:cubicBezTo>
                      <a:pt x="1549100" y="1215908"/>
                      <a:pt x="1524923" y="1240085"/>
                      <a:pt x="1524923" y="1269908"/>
                    </a:cubicBezTo>
                    <a:lnTo>
                      <a:pt x="1524923" y="2745908"/>
                    </a:lnTo>
                    <a:cubicBezTo>
                      <a:pt x="1524923" y="2775731"/>
                      <a:pt x="1549100" y="2799908"/>
                      <a:pt x="1578923" y="2799908"/>
                    </a:cubicBezTo>
                    <a:cubicBezTo>
                      <a:pt x="1608746" y="2799908"/>
                      <a:pt x="1632923" y="2775731"/>
                      <a:pt x="1632923" y="2745908"/>
                    </a:cubicBezTo>
                    <a:lnTo>
                      <a:pt x="1632923" y="1269908"/>
                    </a:lnTo>
                    <a:cubicBezTo>
                      <a:pt x="1632923" y="1240085"/>
                      <a:pt x="1608746" y="1215908"/>
                      <a:pt x="1578923" y="1215908"/>
                    </a:cubicBezTo>
                    <a:close/>
                    <a:moveTo>
                      <a:pt x="1318523" y="1215908"/>
                    </a:moveTo>
                    <a:cubicBezTo>
                      <a:pt x="1288700" y="1215908"/>
                      <a:pt x="1264523" y="1240085"/>
                      <a:pt x="1264523" y="1269908"/>
                    </a:cubicBezTo>
                    <a:lnTo>
                      <a:pt x="1264523" y="2745908"/>
                    </a:lnTo>
                    <a:cubicBezTo>
                      <a:pt x="1264523" y="2775731"/>
                      <a:pt x="1288700" y="2799908"/>
                      <a:pt x="1318523" y="2799908"/>
                    </a:cubicBezTo>
                    <a:cubicBezTo>
                      <a:pt x="1348346" y="2799908"/>
                      <a:pt x="1372523" y="2775731"/>
                      <a:pt x="1372523" y="2745908"/>
                    </a:cubicBezTo>
                    <a:lnTo>
                      <a:pt x="1372523" y="1269908"/>
                    </a:lnTo>
                    <a:cubicBezTo>
                      <a:pt x="1372523" y="1240085"/>
                      <a:pt x="1348346" y="1215908"/>
                      <a:pt x="1318523" y="1215908"/>
                    </a:cubicBezTo>
                    <a:close/>
                    <a:moveTo>
                      <a:pt x="1058123" y="1215908"/>
                    </a:moveTo>
                    <a:cubicBezTo>
                      <a:pt x="1028300" y="1215908"/>
                      <a:pt x="1004123" y="1240085"/>
                      <a:pt x="1004123" y="1269908"/>
                    </a:cubicBezTo>
                    <a:lnTo>
                      <a:pt x="1004123" y="2745908"/>
                    </a:lnTo>
                    <a:cubicBezTo>
                      <a:pt x="1004123" y="2775731"/>
                      <a:pt x="1028300" y="2799908"/>
                      <a:pt x="1058123" y="2799908"/>
                    </a:cubicBezTo>
                    <a:cubicBezTo>
                      <a:pt x="1087946" y="2799908"/>
                      <a:pt x="1112123" y="2775731"/>
                      <a:pt x="1112123" y="2745908"/>
                    </a:cubicBezTo>
                    <a:lnTo>
                      <a:pt x="1112123" y="1269908"/>
                    </a:lnTo>
                    <a:cubicBezTo>
                      <a:pt x="1112123" y="1240085"/>
                      <a:pt x="1087946" y="1215908"/>
                      <a:pt x="1058123" y="1215908"/>
                    </a:cubicBezTo>
                    <a:close/>
                    <a:moveTo>
                      <a:pt x="797723" y="1215908"/>
                    </a:moveTo>
                    <a:cubicBezTo>
                      <a:pt x="767900" y="1215908"/>
                      <a:pt x="743723" y="1240085"/>
                      <a:pt x="743723" y="1269908"/>
                    </a:cubicBezTo>
                    <a:lnTo>
                      <a:pt x="743723" y="2745908"/>
                    </a:lnTo>
                    <a:cubicBezTo>
                      <a:pt x="743723" y="2775731"/>
                      <a:pt x="767900" y="2799908"/>
                      <a:pt x="797723" y="2799908"/>
                    </a:cubicBezTo>
                    <a:cubicBezTo>
                      <a:pt x="827546" y="2799908"/>
                      <a:pt x="851723" y="2775731"/>
                      <a:pt x="851723" y="2745908"/>
                    </a:cubicBezTo>
                    <a:lnTo>
                      <a:pt x="851723" y="1269908"/>
                    </a:lnTo>
                    <a:cubicBezTo>
                      <a:pt x="851723" y="1240085"/>
                      <a:pt x="827546" y="1215908"/>
                      <a:pt x="797723" y="1215908"/>
                    </a:cubicBezTo>
                    <a:close/>
                    <a:moveTo>
                      <a:pt x="537323" y="1215908"/>
                    </a:moveTo>
                    <a:cubicBezTo>
                      <a:pt x="507500" y="1215908"/>
                      <a:pt x="483323" y="1240085"/>
                      <a:pt x="483323" y="1269908"/>
                    </a:cubicBezTo>
                    <a:lnTo>
                      <a:pt x="483323" y="2745908"/>
                    </a:lnTo>
                    <a:cubicBezTo>
                      <a:pt x="483323" y="2775731"/>
                      <a:pt x="507500" y="2799908"/>
                      <a:pt x="537323" y="2799908"/>
                    </a:cubicBezTo>
                    <a:cubicBezTo>
                      <a:pt x="567146" y="2799908"/>
                      <a:pt x="591323" y="2775731"/>
                      <a:pt x="591323" y="2745908"/>
                    </a:cubicBezTo>
                    <a:lnTo>
                      <a:pt x="591323" y="1269908"/>
                    </a:lnTo>
                    <a:cubicBezTo>
                      <a:pt x="591323" y="1240085"/>
                      <a:pt x="567146" y="1215908"/>
                      <a:pt x="537323" y="1215908"/>
                    </a:cubicBezTo>
                    <a:close/>
                    <a:moveTo>
                      <a:pt x="1071414" y="977717"/>
                    </a:moveTo>
                    <a:cubicBezTo>
                      <a:pt x="1014599" y="977717"/>
                      <a:pt x="965699" y="1011599"/>
                      <a:pt x="944338" y="1060494"/>
                    </a:cubicBezTo>
                    <a:lnTo>
                      <a:pt x="1198489" y="1060494"/>
                    </a:lnTo>
                    <a:cubicBezTo>
                      <a:pt x="1177129" y="1011599"/>
                      <a:pt x="1128228" y="977717"/>
                      <a:pt x="1071414" y="977717"/>
                    </a:cubicBezTo>
                    <a:close/>
                    <a:moveTo>
                      <a:pt x="872752" y="191454"/>
                    </a:moveTo>
                    <a:cubicBezTo>
                      <a:pt x="759529" y="233114"/>
                      <a:pt x="679221" y="342129"/>
                      <a:pt x="679221" y="469900"/>
                    </a:cubicBezTo>
                    <a:lnTo>
                      <a:pt x="679221" y="1060494"/>
                    </a:lnTo>
                    <a:lnTo>
                      <a:pt x="797638" y="1060494"/>
                    </a:lnTo>
                    <a:cubicBezTo>
                      <a:pt x="823919" y="933391"/>
                      <a:pt x="936512" y="837880"/>
                      <a:pt x="1071414" y="837880"/>
                    </a:cubicBezTo>
                    <a:cubicBezTo>
                      <a:pt x="1206315" y="837880"/>
                      <a:pt x="1318908" y="933391"/>
                      <a:pt x="1345190" y="1060494"/>
                    </a:cubicBezTo>
                    <a:lnTo>
                      <a:pt x="1458130" y="1060494"/>
                    </a:lnTo>
                    <a:lnTo>
                      <a:pt x="1458130" y="469900"/>
                    </a:lnTo>
                    <a:cubicBezTo>
                      <a:pt x="1458130" y="344471"/>
                      <a:pt x="1380739" y="237117"/>
                      <a:pt x="1270928" y="193418"/>
                    </a:cubicBezTo>
                    <a:cubicBezTo>
                      <a:pt x="1254126" y="208193"/>
                      <a:pt x="1231951" y="216024"/>
                      <a:pt x="1207947" y="216024"/>
                    </a:cubicBezTo>
                    <a:lnTo>
                      <a:pt x="938648" y="216024"/>
                    </a:lnTo>
                    <a:cubicBezTo>
                      <a:pt x="913362" y="216024"/>
                      <a:pt x="890106" y="207335"/>
                      <a:pt x="872752" y="191454"/>
                    </a:cubicBezTo>
                    <a:close/>
                    <a:moveTo>
                      <a:pt x="938648" y="0"/>
                    </a:moveTo>
                    <a:lnTo>
                      <a:pt x="1207947" y="0"/>
                    </a:lnTo>
                    <a:cubicBezTo>
                      <a:pt x="1249829" y="0"/>
                      <a:pt x="1286143" y="23838"/>
                      <a:pt x="1302947" y="59260"/>
                    </a:cubicBezTo>
                    <a:cubicBezTo>
                      <a:pt x="1459619" y="107029"/>
                      <a:pt x="1572731" y="253123"/>
                      <a:pt x="1572731" y="425635"/>
                    </a:cubicBezTo>
                    <a:lnTo>
                      <a:pt x="1572731" y="1062970"/>
                    </a:lnTo>
                    <a:cubicBezTo>
                      <a:pt x="1700463" y="1074093"/>
                      <a:pt x="1800202" y="1181663"/>
                      <a:pt x="1800202" y="1312527"/>
                    </a:cubicBezTo>
                    <a:lnTo>
                      <a:pt x="1800202" y="2703289"/>
                    </a:lnTo>
                    <a:cubicBezTo>
                      <a:pt x="1800202" y="2833087"/>
                      <a:pt x="1702083" y="2939968"/>
                      <a:pt x="1575831" y="2952534"/>
                    </a:cubicBezTo>
                    <a:lnTo>
                      <a:pt x="1539130" y="3099337"/>
                    </a:lnTo>
                    <a:lnTo>
                      <a:pt x="1377130" y="3099337"/>
                    </a:lnTo>
                    <a:lnTo>
                      <a:pt x="1341126" y="2955322"/>
                    </a:lnTo>
                    <a:lnTo>
                      <a:pt x="743221" y="2955322"/>
                    </a:lnTo>
                    <a:lnTo>
                      <a:pt x="707217" y="3099338"/>
                    </a:lnTo>
                    <a:lnTo>
                      <a:pt x="2063557" y="3099338"/>
                    </a:lnTo>
                    <a:lnTo>
                      <a:pt x="2063557" y="924090"/>
                    </a:lnTo>
                    <a:cubicBezTo>
                      <a:pt x="2063557" y="873822"/>
                      <a:pt x="2088497" y="829380"/>
                      <a:pt x="2128246" y="804684"/>
                    </a:cubicBezTo>
                    <a:cubicBezTo>
                      <a:pt x="2129584" y="799633"/>
                      <a:pt x="2132808" y="796081"/>
                      <a:pt x="2136234" y="792655"/>
                    </a:cubicBezTo>
                    <a:lnTo>
                      <a:pt x="2607705" y="321183"/>
                    </a:lnTo>
                    <a:cubicBezTo>
                      <a:pt x="2636744" y="292144"/>
                      <a:pt x="2674804" y="277625"/>
                      <a:pt x="2712864" y="277625"/>
                    </a:cubicBezTo>
                    <a:cubicBezTo>
                      <a:pt x="2750924" y="277625"/>
                      <a:pt x="2788985" y="292144"/>
                      <a:pt x="2818024" y="321183"/>
                    </a:cubicBezTo>
                    <a:lnTo>
                      <a:pt x="2862291" y="365451"/>
                    </a:lnTo>
                    <a:cubicBezTo>
                      <a:pt x="2920370" y="423529"/>
                      <a:pt x="2920370" y="517692"/>
                      <a:pt x="2862291" y="575770"/>
                    </a:cubicBezTo>
                    <a:lnTo>
                      <a:pt x="2423597" y="1014465"/>
                    </a:lnTo>
                    <a:lnTo>
                      <a:pt x="2423597" y="3310659"/>
                    </a:lnTo>
                    <a:cubicBezTo>
                      <a:pt x="2423597" y="3392794"/>
                      <a:pt x="2357014" y="3459377"/>
                      <a:pt x="2274879" y="3459377"/>
                    </a:cubicBezTo>
                    <a:lnTo>
                      <a:pt x="2247260" y="3459377"/>
                    </a:lnTo>
                    <a:lnTo>
                      <a:pt x="2157276" y="3459377"/>
                    </a:lnTo>
                    <a:cubicBezTo>
                      <a:pt x="2244145" y="3498679"/>
                      <a:pt x="2304259" y="3586235"/>
                      <a:pt x="2304259" y="3687831"/>
                    </a:cubicBezTo>
                    <a:cubicBezTo>
                      <a:pt x="2304259" y="3827023"/>
                      <a:pt x="2191422" y="3939860"/>
                      <a:pt x="2052230" y="3939860"/>
                    </a:cubicBezTo>
                    <a:cubicBezTo>
                      <a:pt x="1913038" y="3939860"/>
                      <a:pt x="1800201" y="3827023"/>
                      <a:pt x="1800201" y="3687831"/>
                    </a:cubicBezTo>
                    <a:cubicBezTo>
                      <a:pt x="1800201" y="3586235"/>
                      <a:pt x="1860315" y="3498679"/>
                      <a:pt x="1947184" y="3459377"/>
                    </a:cubicBezTo>
                    <a:lnTo>
                      <a:pt x="588218" y="3459378"/>
                    </a:lnTo>
                    <a:cubicBezTo>
                      <a:pt x="675087" y="3498679"/>
                      <a:pt x="735202" y="3586235"/>
                      <a:pt x="735202" y="3687832"/>
                    </a:cubicBezTo>
                    <a:cubicBezTo>
                      <a:pt x="735202" y="3827024"/>
                      <a:pt x="622365" y="3939861"/>
                      <a:pt x="483173" y="3939861"/>
                    </a:cubicBezTo>
                    <a:cubicBezTo>
                      <a:pt x="343981" y="3939861"/>
                      <a:pt x="231144" y="3827024"/>
                      <a:pt x="231144" y="3687832"/>
                    </a:cubicBezTo>
                    <a:cubicBezTo>
                      <a:pt x="231144" y="3586235"/>
                      <a:pt x="291259" y="3498679"/>
                      <a:pt x="378128" y="3459378"/>
                    </a:cubicBezTo>
                    <a:lnTo>
                      <a:pt x="148718" y="3459378"/>
                    </a:lnTo>
                    <a:cubicBezTo>
                      <a:pt x="66583" y="3459378"/>
                      <a:pt x="0" y="3392795"/>
                      <a:pt x="0" y="3310660"/>
                    </a:cubicBezTo>
                    <a:lnTo>
                      <a:pt x="0" y="3248056"/>
                    </a:lnTo>
                    <a:cubicBezTo>
                      <a:pt x="0" y="3165921"/>
                      <a:pt x="66583" y="3099338"/>
                      <a:pt x="148718" y="3099338"/>
                    </a:cubicBezTo>
                    <a:lnTo>
                      <a:pt x="544674" y="3099338"/>
                    </a:lnTo>
                    <a:lnTo>
                      <a:pt x="507859" y="2952075"/>
                    </a:lnTo>
                    <a:cubicBezTo>
                      <a:pt x="383796" y="2937382"/>
                      <a:pt x="288034" y="2831519"/>
                      <a:pt x="288034" y="2703289"/>
                    </a:cubicBezTo>
                    <a:lnTo>
                      <a:pt x="288034" y="1312527"/>
                    </a:lnTo>
                    <a:cubicBezTo>
                      <a:pt x="288034" y="1173333"/>
                      <a:pt x="400873" y="1060494"/>
                      <a:pt x="540067" y="1060494"/>
                    </a:cubicBezTo>
                    <a:lnTo>
                      <a:pt x="564619" y="1060494"/>
                    </a:lnTo>
                    <a:lnTo>
                      <a:pt x="564619" y="425635"/>
                    </a:lnTo>
                    <a:cubicBezTo>
                      <a:pt x="564619" y="248812"/>
                      <a:pt x="683454" y="99744"/>
                      <a:pt x="846095" y="55630"/>
                    </a:cubicBezTo>
                    <a:cubicBezTo>
                      <a:pt x="863191" y="22078"/>
                      <a:pt x="898341" y="0"/>
                      <a:pt x="9386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7">
                <a:extLst>
                  <a:ext uri="{FF2B5EF4-FFF2-40B4-BE49-F238E27FC236}">
                    <a16:creationId xmlns:a16="http://schemas.microsoft.com/office/drawing/2014/main" id="{D62BB98E-4C09-4BE1-A2B9-BAA607D1BC89}"/>
                  </a:ext>
                </a:extLst>
              </p:cNvPr>
              <p:cNvSpPr/>
              <p:nvPr/>
            </p:nvSpPr>
            <p:spPr>
              <a:xfrm rot="18918221">
                <a:off x="2794041" y="1813839"/>
                <a:ext cx="266610" cy="438869"/>
              </a:xfrm>
              <a:custGeom>
                <a:avLst/>
                <a:gdLst>
                  <a:gd name="connsiteX0" fmla="*/ 1355591 w 2487611"/>
                  <a:gd name="connsiteY0" fmla="*/ 3081285 h 4007282"/>
                  <a:gd name="connsiteX1" fmla="*/ 1668701 w 2487611"/>
                  <a:gd name="connsiteY1" fmla="*/ 3381869 h 4007282"/>
                  <a:gd name="connsiteX2" fmla="*/ 1698103 w 2487611"/>
                  <a:gd name="connsiteY2" fmla="*/ 3725512 h 4007282"/>
                  <a:gd name="connsiteX3" fmla="*/ 1503571 w 2487611"/>
                  <a:gd name="connsiteY3" fmla="*/ 3508020 h 4007282"/>
                  <a:gd name="connsiteX4" fmla="*/ 1461585 w 2487611"/>
                  <a:gd name="connsiteY4" fmla="*/ 3721761 h 4007282"/>
                  <a:gd name="connsiteX5" fmla="*/ 1244671 w 2487611"/>
                  <a:gd name="connsiteY5" fmla="*/ 4007282 h 4007282"/>
                  <a:gd name="connsiteX6" fmla="*/ 1079392 w 2487611"/>
                  <a:gd name="connsiteY6" fmla="*/ 3701523 h 4007282"/>
                  <a:gd name="connsiteX7" fmla="*/ 987763 w 2487611"/>
                  <a:gd name="connsiteY7" fmla="*/ 3569325 h 4007282"/>
                  <a:gd name="connsiteX8" fmla="*/ 854400 w 2487611"/>
                  <a:gd name="connsiteY8" fmla="*/ 3636047 h 4007282"/>
                  <a:gd name="connsiteX9" fmla="*/ 869102 w 2487611"/>
                  <a:gd name="connsiteY9" fmla="*/ 3312632 h 4007282"/>
                  <a:gd name="connsiteX10" fmla="*/ 1052587 w 2487611"/>
                  <a:gd name="connsiteY10" fmla="*/ 3115087 h 4007282"/>
                  <a:gd name="connsiteX11" fmla="*/ 1019981 w 2487611"/>
                  <a:gd name="connsiteY11" fmla="*/ 3159110 h 4007282"/>
                  <a:gd name="connsiteX12" fmla="*/ 1012121 w 2487611"/>
                  <a:gd name="connsiteY12" fmla="*/ 3332027 h 4007282"/>
                  <a:gd name="connsiteX13" fmla="*/ 1083424 w 2487611"/>
                  <a:gd name="connsiteY13" fmla="*/ 3296354 h 4007282"/>
                  <a:gd name="connsiteX14" fmla="*/ 1132416 w 2487611"/>
                  <a:gd name="connsiteY14" fmla="*/ 3367034 h 4007282"/>
                  <a:gd name="connsiteX15" fmla="*/ 1220783 w 2487611"/>
                  <a:gd name="connsiteY15" fmla="*/ 3530511 h 4007282"/>
                  <a:gd name="connsiteX16" fmla="*/ 1336759 w 2487611"/>
                  <a:gd name="connsiteY16" fmla="*/ 3377854 h 4007282"/>
                  <a:gd name="connsiteX17" fmla="*/ 1359207 w 2487611"/>
                  <a:gd name="connsiteY17" fmla="*/ 3263575 h 4007282"/>
                  <a:gd name="connsiteX18" fmla="*/ 1463216 w 2487611"/>
                  <a:gd name="connsiteY18" fmla="*/ 3379859 h 4007282"/>
                  <a:gd name="connsiteX19" fmla="*/ 1447496 w 2487611"/>
                  <a:gd name="connsiteY19" fmla="*/ 3196127 h 4007282"/>
                  <a:gd name="connsiteX20" fmla="*/ 1355591 w 2487611"/>
                  <a:gd name="connsiteY20" fmla="*/ 3081285 h 4007282"/>
                  <a:gd name="connsiteX21" fmla="*/ 803026 w 2487611"/>
                  <a:gd name="connsiteY21" fmla="*/ 2773720 h 4007282"/>
                  <a:gd name="connsiteX22" fmla="*/ 1689473 w 2487611"/>
                  <a:gd name="connsiteY22" fmla="*/ 2773720 h 4007282"/>
                  <a:gd name="connsiteX23" fmla="*/ 1482985 w 2487611"/>
                  <a:gd name="connsiteY23" fmla="*/ 3053768 h 4007282"/>
                  <a:gd name="connsiteX24" fmla="*/ 1009514 w 2487611"/>
                  <a:gd name="connsiteY24" fmla="*/ 3053768 h 4007282"/>
                  <a:gd name="connsiteX25" fmla="*/ 803026 w 2487611"/>
                  <a:gd name="connsiteY25" fmla="*/ 2773720 h 4007282"/>
                  <a:gd name="connsiteX26" fmla="*/ 1246249 w 2487611"/>
                  <a:gd name="connsiteY26" fmla="*/ 1473655 h 4007282"/>
                  <a:gd name="connsiteX27" fmla="*/ 1346518 w 2487611"/>
                  <a:gd name="connsiteY27" fmla="*/ 1573924 h 4007282"/>
                  <a:gd name="connsiteX28" fmla="*/ 1246249 w 2487611"/>
                  <a:gd name="connsiteY28" fmla="*/ 1674193 h 4007282"/>
                  <a:gd name="connsiteX29" fmla="*/ 1145980 w 2487611"/>
                  <a:gd name="connsiteY29" fmla="*/ 1573924 h 4007282"/>
                  <a:gd name="connsiteX30" fmla="*/ 1246249 w 2487611"/>
                  <a:gd name="connsiteY30" fmla="*/ 1473655 h 4007282"/>
                  <a:gd name="connsiteX31" fmla="*/ 1246249 w 2487611"/>
                  <a:gd name="connsiteY31" fmla="*/ 1404149 h 4007282"/>
                  <a:gd name="connsiteX32" fmla="*/ 1076474 w 2487611"/>
                  <a:gd name="connsiteY32" fmla="*/ 1573924 h 4007282"/>
                  <a:gd name="connsiteX33" fmla="*/ 1246249 w 2487611"/>
                  <a:gd name="connsiteY33" fmla="*/ 1743699 h 4007282"/>
                  <a:gd name="connsiteX34" fmla="*/ 1416024 w 2487611"/>
                  <a:gd name="connsiteY34" fmla="*/ 1573924 h 4007282"/>
                  <a:gd name="connsiteX35" fmla="*/ 1246249 w 2487611"/>
                  <a:gd name="connsiteY35" fmla="*/ 1404149 h 4007282"/>
                  <a:gd name="connsiteX36" fmla="*/ 1246249 w 2487611"/>
                  <a:gd name="connsiteY36" fmla="*/ 650779 h 4007282"/>
                  <a:gd name="connsiteX37" fmla="*/ 1446787 w 2487611"/>
                  <a:gd name="connsiteY37" fmla="*/ 851317 h 4007282"/>
                  <a:gd name="connsiteX38" fmla="*/ 1246249 w 2487611"/>
                  <a:gd name="connsiteY38" fmla="*/ 1051855 h 4007282"/>
                  <a:gd name="connsiteX39" fmla="*/ 1045711 w 2487611"/>
                  <a:gd name="connsiteY39" fmla="*/ 851317 h 4007282"/>
                  <a:gd name="connsiteX40" fmla="*/ 1246249 w 2487611"/>
                  <a:gd name="connsiteY40" fmla="*/ 650779 h 4007282"/>
                  <a:gd name="connsiteX41" fmla="*/ 1246249 w 2487611"/>
                  <a:gd name="connsiteY41" fmla="*/ 511767 h 4007282"/>
                  <a:gd name="connsiteX42" fmla="*/ 906699 w 2487611"/>
                  <a:gd name="connsiteY42" fmla="*/ 851317 h 4007282"/>
                  <a:gd name="connsiteX43" fmla="*/ 1246249 w 2487611"/>
                  <a:gd name="connsiteY43" fmla="*/ 1190867 h 4007282"/>
                  <a:gd name="connsiteX44" fmla="*/ 1585799 w 2487611"/>
                  <a:gd name="connsiteY44" fmla="*/ 851317 h 4007282"/>
                  <a:gd name="connsiteX45" fmla="*/ 1246249 w 2487611"/>
                  <a:gd name="connsiteY45" fmla="*/ 511767 h 4007282"/>
                  <a:gd name="connsiteX46" fmla="*/ 1236486 w 2487611"/>
                  <a:gd name="connsiteY46" fmla="*/ 0 h 4007282"/>
                  <a:gd name="connsiteX47" fmla="*/ 1243449 w 2487611"/>
                  <a:gd name="connsiteY47" fmla="*/ 468 h 4007282"/>
                  <a:gd name="connsiteX48" fmla="*/ 1250411 w 2487611"/>
                  <a:gd name="connsiteY48" fmla="*/ 0 h 4007282"/>
                  <a:gd name="connsiteX49" fmla="*/ 1891856 w 2487611"/>
                  <a:gd name="connsiteY49" fmla="*/ 602756 h 4007282"/>
                  <a:gd name="connsiteX50" fmla="*/ 2096831 w 2487611"/>
                  <a:gd name="connsiteY50" fmla="*/ 1442023 h 4007282"/>
                  <a:gd name="connsiteX51" fmla="*/ 2003408 w 2487611"/>
                  <a:gd name="connsiteY51" fmla="*/ 1943608 h 4007282"/>
                  <a:gd name="connsiteX52" fmla="*/ 2224895 w 2487611"/>
                  <a:gd name="connsiteY52" fmla="*/ 2078968 h 4007282"/>
                  <a:gd name="connsiteX53" fmla="*/ 2487611 w 2487611"/>
                  <a:gd name="connsiteY53" fmla="*/ 2809123 h 4007282"/>
                  <a:gd name="connsiteX54" fmla="*/ 1777602 w 2487611"/>
                  <a:gd name="connsiteY54" fmla="*/ 2545137 h 4007282"/>
                  <a:gd name="connsiteX55" fmla="*/ 1697050 w 2487611"/>
                  <a:gd name="connsiteY55" fmla="*/ 2693117 h 4007282"/>
                  <a:gd name="connsiteX56" fmla="*/ 789847 w 2487611"/>
                  <a:gd name="connsiteY56" fmla="*/ 2693117 h 4007282"/>
                  <a:gd name="connsiteX57" fmla="*/ 709405 w 2487611"/>
                  <a:gd name="connsiteY57" fmla="*/ 2545362 h 4007282"/>
                  <a:gd name="connsiteX58" fmla="*/ 0 w 2487611"/>
                  <a:gd name="connsiteY58" fmla="*/ 2809123 h 4007282"/>
                  <a:gd name="connsiteX59" fmla="*/ 262716 w 2487611"/>
                  <a:gd name="connsiteY59" fmla="*/ 2078968 h 4007282"/>
                  <a:gd name="connsiteX60" fmla="*/ 483603 w 2487611"/>
                  <a:gd name="connsiteY60" fmla="*/ 1943974 h 4007282"/>
                  <a:gd name="connsiteX61" fmla="*/ 390066 w 2487611"/>
                  <a:gd name="connsiteY61" fmla="*/ 1442023 h 4007282"/>
                  <a:gd name="connsiteX62" fmla="*/ 595041 w 2487611"/>
                  <a:gd name="connsiteY62" fmla="*/ 602756 h 4007282"/>
                  <a:gd name="connsiteX63" fmla="*/ 1236486 w 2487611"/>
                  <a:gd name="connsiteY63" fmla="*/ 0 h 4007282"/>
                  <a:gd name="connsiteX0" fmla="*/ 1355591 w 2487611"/>
                  <a:gd name="connsiteY0" fmla="*/ 3081285 h 4007282"/>
                  <a:gd name="connsiteX1" fmla="*/ 1668701 w 2487611"/>
                  <a:gd name="connsiteY1" fmla="*/ 3381869 h 4007282"/>
                  <a:gd name="connsiteX2" fmla="*/ 1698103 w 2487611"/>
                  <a:gd name="connsiteY2" fmla="*/ 3725512 h 4007282"/>
                  <a:gd name="connsiteX3" fmla="*/ 1503571 w 2487611"/>
                  <a:gd name="connsiteY3" fmla="*/ 3508020 h 4007282"/>
                  <a:gd name="connsiteX4" fmla="*/ 1461585 w 2487611"/>
                  <a:gd name="connsiteY4" fmla="*/ 3721761 h 4007282"/>
                  <a:gd name="connsiteX5" fmla="*/ 1244671 w 2487611"/>
                  <a:gd name="connsiteY5" fmla="*/ 4007282 h 4007282"/>
                  <a:gd name="connsiteX6" fmla="*/ 1079392 w 2487611"/>
                  <a:gd name="connsiteY6" fmla="*/ 3701523 h 4007282"/>
                  <a:gd name="connsiteX7" fmla="*/ 987763 w 2487611"/>
                  <a:gd name="connsiteY7" fmla="*/ 3569325 h 4007282"/>
                  <a:gd name="connsiteX8" fmla="*/ 854400 w 2487611"/>
                  <a:gd name="connsiteY8" fmla="*/ 3636047 h 4007282"/>
                  <a:gd name="connsiteX9" fmla="*/ 869102 w 2487611"/>
                  <a:gd name="connsiteY9" fmla="*/ 3312632 h 4007282"/>
                  <a:gd name="connsiteX10" fmla="*/ 1052587 w 2487611"/>
                  <a:gd name="connsiteY10" fmla="*/ 3115087 h 4007282"/>
                  <a:gd name="connsiteX11" fmla="*/ 1019981 w 2487611"/>
                  <a:gd name="connsiteY11" fmla="*/ 3159110 h 4007282"/>
                  <a:gd name="connsiteX12" fmla="*/ 1012121 w 2487611"/>
                  <a:gd name="connsiteY12" fmla="*/ 3332027 h 4007282"/>
                  <a:gd name="connsiteX13" fmla="*/ 1083424 w 2487611"/>
                  <a:gd name="connsiteY13" fmla="*/ 3296354 h 4007282"/>
                  <a:gd name="connsiteX14" fmla="*/ 1132416 w 2487611"/>
                  <a:gd name="connsiteY14" fmla="*/ 3367034 h 4007282"/>
                  <a:gd name="connsiteX15" fmla="*/ 1220783 w 2487611"/>
                  <a:gd name="connsiteY15" fmla="*/ 3530511 h 4007282"/>
                  <a:gd name="connsiteX16" fmla="*/ 1336759 w 2487611"/>
                  <a:gd name="connsiteY16" fmla="*/ 3377854 h 4007282"/>
                  <a:gd name="connsiteX17" fmla="*/ 1359207 w 2487611"/>
                  <a:gd name="connsiteY17" fmla="*/ 3263575 h 4007282"/>
                  <a:gd name="connsiteX18" fmla="*/ 1463216 w 2487611"/>
                  <a:gd name="connsiteY18" fmla="*/ 3379859 h 4007282"/>
                  <a:gd name="connsiteX19" fmla="*/ 1447496 w 2487611"/>
                  <a:gd name="connsiteY19" fmla="*/ 3196127 h 4007282"/>
                  <a:gd name="connsiteX20" fmla="*/ 1355591 w 2487611"/>
                  <a:gd name="connsiteY20" fmla="*/ 3081285 h 4007282"/>
                  <a:gd name="connsiteX21" fmla="*/ 803026 w 2487611"/>
                  <a:gd name="connsiteY21" fmla="*/ 2773720 h 4007282"/>
                  <a:gd name="connsiteX22" fmla="*/ 1689473 w 2487611"/>
                  <a:gd name="connsiteY22" fmla="*/ 2773720 h 4007282"/>
                  <a:gd name="connsiteX23" fmla="*/ 1482985 w 2487611"/>
                  <a:gd name="connsiteY23" fmla="*/ 3053768 h 4007282"/>
                  <a:gd name="connsiteX24" fmla="*/ 1009514 w 2487611"/>
                  <a:gd name="connsiteY24" fmla="*/ 3053768 h 4007282"/>
                  <a:gd name="connsiteX25" fmla="*/ 803026 w 2487611"/>
                  <a:gd name="connsiteY25" fmla="*/ 2773720 h 4007282"/>
                  <a:gd name="connsiteX26" fmla="*/ 1246249 w 2487611"/>
                  <a:gd name="connsiteY26" fmla="*/ 1473655 h 4007282"/>
                  <a:gd name="connsiteX27" fmla="*/ 1346518 w 2487611"/>
                  <a:gd name="connsiteY27" fmla="*/ 1573924 h 4007282"/>
                  <a:gd name="connsiteX28" fmla="*/ 1246249 w 2487611"/>
                  <a:gd name="connsiteY28" fmla="*/ 1674193 h 4007282"/>
                  <a:gd name="connsiteX29" fmla="*/ 1145980 w 2487611"/>
                  <a:gd name="connsiteY29" fmla="*/ 1573924 h 4007282"/>
                  <a:gd name="connsiteX30" fmla="*/ 1246249 w 2487611"/>
                  <a:gd name="connsiteY30" fmla="*/ 1473655 h 4007282"/>
                  <a:gd name="connsiteX31" fmla="*/ 1246249 w 2487611"/>
                  <a:gd name="connsiteY31" fmla="*/ 1404149 h 4007282"/>
                  <a:gd name="connsiteX32" fmla="*/ 1076474 w 2487611"/>
                  <a:gd name="connsiteY32" fmla="*/ 1573924 h 4007282"/>
                  <a:gd name="connsiteX33" fmla="*/ 1246249 w 2487611"/>
                  <a:gd name="connsiteY33" fmla="*/ 1743699 h 4007282"/>
                  <a:gd name="connsiteX34" fmla="*/ 1416024 w 2487611"/>
                  <a:gd name="connsiteY34" fmla="*/ 1573924 h 4007282"/>
                  <a:gd name="connsiteX35" fmla="*/ 1246249 w 2487611"/>
                  <a:gd name="connsiteY35" fmla="*/ 1404149 h 4007282"/>
                  <a:gd name="connsiteX36" fmla="*/ 1246249 w 2487611"/>
                  <a:gd name="connsiteY36" fmla="*/ 650779 h 4007282"/>
                  <a:gd name="connsiteX37" fmla="*/ 1446787 w 2487611"/>
                  <a:gd name="connsiteY37" fmla="*/ 851317 h 4007282"/>
                  <a:gd name="connsiteX38" fmla="*/ 1246249 w 2487611"/>
                  <a:gd name="connsiteY38" fmla="*/ 1051855 h 4007282"/>
                  <a:gd name="connsiteX39" fmla="*/ 1045711 w 2487611"/>
                  <a:gd name="connsiteY39" fmla="*/ 851317 h 4007282"/>
                  <a:gd name="connsiteX40" fmla="*/ 1246249 w 2487611"/>
                  <a:gd name="connsiteY40" fmla="*/ 650779 h 4007282"/>
                  <a:gd name="connsiteX41" fmla="*/ 1246249 w 2487611"/>
                  <a:gd name="connsiteY41" fmla="*/ 511767 h 4007282"/>
                  <a:gd name="connsiteX42" fmla="*/ 906699 w 2487611"/>
                  <a:gd name="connsiteY42" fmla="*/ 851317 h 4007282"/>
                  <a:gd name="connsiteX43" fmla="*/ 1246249 w 2487611"/>
                  <a:gd name="connsiteY43" fmla="*/ 1190867 h 4007282"/>
                  <a:gd name="connsiteX44" fmla="*/ 1585799 w 2487611"/>
                  <a:gd name="connsiteY44" fmla="*/ 851317 h 4007282"/>
                  <a:gd name="connsiteX45" fmla="*/ 1246249 w 2487611"/>
                  <a:gd name="connsiteY45" fmla="*/ 511767 h 4007282"/>
                  <a:gd name="connsiteX46" fmla="*/ 1236486 w 2487611"/>
                  <a:gd name="connsiteY46" fmla="*/ 0 h 4007282"/>
                  <a:gd name="connsiteX47" fmla="*/ 1243449 w 2487611"/>
                  <a:gd name="connsiteY47" fmla="*/ 468 h 4007282"/>
                  <a:gd name="connsiteX48" fmla="*/ 1250411 w 2487611"/>
                  <a:gd name="connsiteY48" fmla="*/ 0 h 4007282"/>
                  <a:gd name="connsiteX49" fmla="*/ 1891856 w 2487611"/>
                  <a:gd name="connsiteY49" fmla="*/ 602756 h 4007282"/>
                  <a:gd name="connsiteX50" fmla="*/ 2096831 w 2487611"/>
                  <a:gd name="connsiteY50" fmla="*/ 1442023 h 4007282"/>
                  <a:gd name="connsiteX51" fmla="*/ 2003408 w 2487611"/>
                  <a:gd name="connsiteY51" fmla="*/ 1943608 h 4007282"/>
                  <a:gd name="connsiteX52" fmla="*/ 2224895 w 2487611"/>
                  <a:gd name="connsiteY52" fmla="*/ 2078968 h 4007282"/>
                  <a:gd name="connsiteX53" fmla="*/ 2487611 w 2487611"/>
                  <a:gd name="connsiteY53" fmla="*/ 2809123 h 4007282"/>
                  <a:gd name="connsiteX54" fmla="*/ 1777602 w 2487611"/>
                  <a:gd name="connsiteY54" fmla="*/ 2545137 h 4007282"/>
                  <a:gd name="connsiteX55" fmla="*/ 1697050 w 2487611"/>
                  <a:gd name="connsiteY55" fmla="*/ 2693117 h 4007282"/>
                  <a:gd name="connsiteX56" fmla="*/ 789847 w 2487611"/>
                  <a:gd name="connsiteY56" fmla="*/ 2693117 h 4007282"/>
                  <a:gd name="connsiteX57" fmla="*/ 709405 w 2487611"/>
                  <a:gd name="connsiteY57" fmla="*/ 2545362 h 4007282"/>
                  <a:gd name="connsiteX58" fmla="*/ 0 w 2487611"/>
                  <a:gd name="connsiteY58" fmla="*/ 2809123 h 4007282"/>
                  <a:gd name="connsiteX59" fmla="*/ 262716 w 2487611"/>
                  <a:gd name="connsiteY59" fmla="*/ 2078968 h 4007282"/>
                  <a:gd name="connsiteX60" fmla="*/ 483603 w 2487611"/>
                  <a:gd name="connsiteY60" fmla="*/ 1943974 h 4007282"/>
                  <a:gd name="connsiteX61" fmla="*/ 390066 w 2487611"/>
                  <a:gd name="connsiteY61" fmla="*/ 1442023 h 4007282"/>
                  <a:gd name="connsiteX62" fmla="*/ 595041 w 2487611"/>
                  <a:gd name="connsiteY62" fmla="*/ 602756 h 4007282"/>
                  <a:gd name="connsiteX63" fmla="*/ 1236486 w 2487611"/>
                  <a:gd name="connsiteY63" fmla="*/ 0 h 4007282"/>
                  <a:gd name="connsiteX0" fmla="*/ 1355591 w 2487611"/>
                  <a:gd name="connsiteY0" fmla="*/ 3182538 h 4108535"/>
                  <a:gd name="connsiteX1" fmla="*/ 1668701 w 2487611"/>
                  <a:gd name="connsiteY1" fmla="*/ 3483122 h 4108535"/>
                  <a:gd name="connsiteX2" fmla="*/ 1698103 w 2487611"/>
                  <a:gd name="connsiteY2" fmla="*/ 3826765 h 4108535"/>
                  <a:gd name="connsiteX3" fmla="*/ 1503571 w 2487611"/>
                  <a:gd name="connsiteY3" fmla="*/ 3609273 h 4108535"/>
                  <a:gd name="connsiteX4" fmla="*/ 1461585 w 2487611"/>
                  <a:gd name="connsiteY4" fmla="*/ 3823014 h 4108535"/>
                  <a:gd name="connsiteX5" fmla="*/ 1244671 w 2487611"/>
                  <a:gd name="connsiteY5" fmla="*/ 4108535 h 4108535"/>
                  <a:gd name="connsiteX6" fmla="*/ 1079392 w 2487611"/>
                  <a:gd name="connsiteY6" fmla="*/ 3802776 h 4108535"/>
                  <a:gd name="connsiteX7" fmla="*/ 987763 w 2487611"/>
                  <a:gd name="connsiteY7" fmla="*/ 3670578 h 4108535"/>
                  <a:gd name="connsiteX8" fmla="*/ 854400 w 2487611"/>
                  <a:gd name="connsiteY8" fmla="*/ 3737300 h 4108535"/>
                  <a:gd name="connsiteX9" fmla="*/ 869102 w 2487611"/>
                  <a:gd name="connsiteY9" fmla="*/ 3413885 h 4108535"/>
                  <a:gd name="connsiteX10" fmla="*/ 1052587 w 2487611"/>
                  <a:gd name="connsiteY10" fmla="*/ 3216340 h 4108535"/>
                  <a:gd name="connsiteX11" fmla="*/ 1019981 w 2487611"/>
                  <a:gd name="connsiteY11" fmla="*/ 3260363 h 4108535"/>
                  <a:gd name="connsiteX12" fmla="*/ 1012121 w 2487611"/>
                  <a:gd name="connsiteY12" fmla="*/ 3433280 h 4108535"/>
                  <a:gd name="connsiteX13" fmla="*/ 1083424 w 2487611"/>
                  <a:gd name="connsiteY13" fmla="*/ 3397607 h 4108535"/>
                  <a:gd name="connsiteX14" fmla="*/ 1132416 w 2487611"/>
                  <a:gd name="connsiteY14" fmla="*/ 3468287 h 4108535"/>
                  <a:gd name="connsiteX15" fmla="*/ 1220783 w 2487611"/>
                  <a:gd name="connsiteY15" fmla="*/ 3631764 h 4108535"/>
                  <a:gd name="connsiteX16" fmla="*/ 1336759 w 2487611"/>
                  <a:gd name="connsiteY16" fmla="*/ 3479107 h 4108535"/>
                  <a:gd name="connsiteX17" fmla="*/ 1359207 w 2487611"/>
                  <a:gd name="connsiteY17" fmla="*/ 3364828 h 4108535"/>
                  <a:gd name="connsiteX18" fmla="*/ 1463216 w 2487611"/>
                  <a:gd name="connsiteY18" fmla="*/ 3481112 h 4108535"/>
                  <a:gd name="connsiteX19" fmla="*/ 1447496 w 2487611"/>
                  <a:gd name="connsiteY19" fmla="*/ 3297380 h 4108535"/>
                  <a:gd name="connsiteX20" fmla="*/ 1355591 w 2487611"/>
                  <a:gd name="connsiteY20" fmla="*/ 3182538 h 4108535"/>
                  <a:gd name="connsiteX21" fmla="*/ 803026 w 2487611"/>
                  <a:gd name="connsiteY21" fmla="*/ 2874973 h 4108535"/>
                  <a:gd name="connsiteX22" fmla="*/ 1689473 w 2487611"/>
                  <a:gd name="connsiteY22" fmla="*/ 2874973 h 4108535"/>
                  <a:gd name="connsiteX23" fmla="*/ 1482985 w 2487611"/>
                  <a:gd name="connsiteY23" fmla="*/ 3155021 h 4108535"/>
                  <a:gd name="connsiteX24" fmla="*/ 1009514 w 2487611"/>
                  <a:gd name="connsiteY24" fmla="*/ 3155021 h 4108535"/>
                  <a:gd name="connsiteX25" fmla="*/ 803026 w 2487611"/>
                  <a:gd name="connsiteY25" fmla="*/ 2874973 h 4108535"/>
                  <a:gd name="connsiteX26" fmla="*/ 1246249 w 2487611"/>
                  <a:gd name="connsiteY26" fmla="*/ 1574908 h 4108535"/>
                  <a:gd name="connsiteX27" fmla="*/ 1346518 w 2487611"/>
                  <a:gd name="connsiteY27" fmla="*/ 1675177 h 4108535"/>
                  <a:gd name="connsiteX28" fmla="*/ 1246249 w 2487611"/>
                  <a:gd name="connsiteY28" fmla="*/ 1775446 h 4108535"/>
                  <a:gd name="connsiteX29" fmla="*/ 1145980 w 2487611"/>
                  <a:gd name="connsiteY29" fmla="*/ 1675177 h 4108535"/>
                  <a:gd name="connsiteX30" fmla="*/ 1246249 w 2487611"/>
                  <a:gd name="connsiteY30" fmla="*/ 1574908 h 4108535"/>
                  <a:gd name="connsiteX31" fmla="*/ 1246249 w 2487611"/>
                  <a:gd name="connsiteY31" fmla="*/ 1505402 h 4108535"/>
                  <a:gd name="connsiteX32" fmla="*/ 1076474 w 2487611"/>
                  <a:gd name="connsiteY32" fmla="*/ 1675177 h 4108535"/>
                  <a:gd name="connsiteX33" fmla="*/ 1246249 w 2487611"/>
                  <a:gd name="connsiteY33" fmla="*/ 1844952 h 4108535"/>
                  <a:gd name="connsiteX34" fmla="*/ 1416024 w 2487611"/>
                  <a:gd name="connsiteY34" fmla="*/ 1675177 h 4108535"/>
                  <a:gd name="connsiteX35" fmla="*/ 1246249 w 2487611"/>
                  <a:gd name="connsiteY35" fmla="*/ 1505402 h 4108535"/>
                  <a:gd name="connsiteX36" fmla="*/ 1246249 w 2487611"/>
                  <a:gd name="connsiteY36" fmla="*/ 752032 h 4108535"/>
                  <a:gd name="connsiteX37" fmla="*/ 1446787 w 2487611"/>
                  <a:gd name="connsiteY37" fmla="*/ 952570 h 4108535"/>
                  <a:gd name="connsiteX38" fmla="*/ 1246249 w 2487611"/>
                  <a:gd name="connsiteY38" fmla="*/ 1153108 h 4108535"/>
                  <a:gd name="connsiteX39" fmla="*/ 1045711 w 2487611"/>
                  <a:gd name="connsiteY39" fmla="*/ 952570 h 4108535"/>
                  <a:gd name="connsiteX40" fmla="*/ 1246249 w 2487611"/>
                  <a:gd name="connsiteY40" fmla="*/ 752032 h 4108535"/>
                  <a:gd name="connsiteX41" fmla="*/ 1246249 w 2487611"/>
                  <a:gd name="connsiteY41" fmla="*/ 613020 h 4108535"/>
                  <a:gd name="connsiteX42" fmla="*/ 906699 w 2487611"/>
                  <a:gd name="connsiteY42" fmla="*/ 952570 h 4108535"/>
                  <a:gd name="connsiteX43" fmla="*/ 1246249 w 2487611"/>
                  <a:gd name="connsiteY43" fmla="*/ 1292120 h 4108535"/>
                  <a:gd name="connsiteX44" fmla="*/ 1585799 w 2487611"/>
                  <a:gd name="connsiteY44" fmla="*/ 952570 h 4108535"/>
                  <a:gd name="connsiteX45" fmla="*/ 1246249 w 2487611"/>
                  <a:gd name="connsiteY45" fmla="*/ 613020 h 4108535"/>
                  <a:gd name="connsiteX46" fmla="*/ 1247310 w 2487611"/>
                  <a:gd name="connsiteY46" fmla="*/ 0 h 4108535"/>
                  <a:gd name="connsiteX47" fmla="*/ 1243449 w 2487611"/>
                  <a:gd name="connsiteY47" fmla="*/ 101721 h 4108535"/>
                  <a:gd name="connsiteX48" fmla="*/ 1250411 w 2487611"/>
                  <a:gd name="connsiteY48" fmla="*/ 101253 h 4108535"/>
                  <a:gd name="connsiteX49" fmla="*/ 1891856 w 2487611"/>
                  <a:gd name="connsiteY49" fmla="*/ 704009 h 4108535"/>
                  <a:gd name="connsiteX50" fmla="*/ 2096831 w 2487611"/>
                  <a:gd name="connsiteY50" fmla="*/ 1543276 h 4108535"/>
                  <a:gd name="connsiteX51" fmla="*/ 2003408 w 2487611"/>
                  <a:gd name="connsiteY51" fmla="*/ 2044861 h 4108535"/>
                  <a:gd name="connsiteX52" fmla="*/ 2224895 w 2487611"/>
                  <a:gd name="connsiteY52" fmla="*/ 2180221 h 4108535"/>
                  <a:gd name="connsiteX53" fmla="*/ 2487611 w 2487611"/>
                  <a:gd name="connsiteY53" fmla="*/ 2910376 h 4108535"/>
                  <a:gd name="connsiteX54" fmla="*/ 1777602 w 2487611"/>
                  <a:gd name="connsiteY54" fmla="*/ 2646390 h 4108535"/>
                  <a:gd name="connsiteX55" fmla="*/ 1697050 w 2487611"/>
                  <a:gd name="connsiteY55" fmla="*/ 2794370 h 4108535"/>
                  <a:gd name="connsiteX56" fmla="*/ 789847 w 2487611"/>
                  <a:gd name="connsiteY56" fmla="*/ 2794370 h 4108535"/>
                  <a:gd name="connsiteX57" fmla="*/ 709405 w 2487611"/>
                  <a:gd name="connsiteY57" fmla="*/ 2646615 h 4108535"/>
                  <a:gd name="connsiteX58" fmla="*/ 0 w 2487611"/>
                  <a:gd name="connsiteY58" fmla="*/ 2910376 h 4108535"/>
                  <a:gd name="connsiteX59" fmla="*/ 262716 w 2487611"/>
                  <a:gd name="connsiteY59" fmla="*/ 2180221 h 4108535"/>
                  <a:gd name="connsiteX60" fmla="*/ 483603 w 2487611"/>
                  <a:gd name="connsiteY60" fmla="*/ 2045227 h 4108535"/>
                  <a:gd name="connsiteX61" fmla="*/ 390066 w 2487611"/>
                  <a:gd name="connsiteY61" fmla="*/ 1543276 h 4108535"/>
                  <a:gd name="connsiteX62" fmla="*/ 595041 w 2487611"/>
                  <a:gd name="connsiteY62" fmla="*/ 704009 h 4108535"/>
                  <a:gd name="connsiteX63" fmla="*/ 1247310 w 2487611"/>
                  <a:gd name="connsiteY63" fmla="*/ 0 h 4108535"/>
                  <a:gd name="connsiteX0" fmla="*/ 1355591 w 2487611"/>
                  <a:gd name="connsiteY0" fmla="*/ 3182538 h 4108535"/>
                  <a:gd name="connsiteX1" fmla="*/ 1668701 w 2487611"/>
                  <a:gd name="connsiteY1" fmla="*/ 3483122 h 4108535"/>
                  <a:gd name="connsiteX2" fmla="*/ 1698103 w 2487611"/>
                  <a:gd name="connsiteY2" fmla="*/ 3826765 h 4108535"/>
                  <a:gd name="connsiteX3" fmla="*/ 1503571 w 2487611"/>
                  <a:gd name="connsiteY3" fmla="*/ 3609273 h 4108535"/>
                  <a:gd name="connsiteX4" fmla="*/ 1461585 w 2487611"/>
                  <a:gd name="connsiteY4" fmla="*/ 3823014 h 4108535"/>
                  <a:gd name="connsiteX5" fmla="*/ 1244671 w 2487611"/>
                  <a:gd name="connsiteY5" fmla="*/ 4108535 h 4108535"/>
                  <a:gd name="connsiteX6" fmla="*/ 1079392 w 2487611"/>
                  <a:gd name="connsiteY6" fmla="*/ 3802776 h 4108535"/>
                  <a:gd name="connsiteX7" fmla="*/ 987763 w 2487611"/>
                  <a:gd name="connsiteY7" fmla="*/ 3670578 h 4108535"/>
                  <a:gd name="connsiteX8" fmla="*/ 854400 w 2487611"/>
                  <a:gd name="connsiteY8" fmla="*/ 3737300 h 4108535"/>
                  <a:gd name="connsiteX9" fmla="*/ 869102 w 2487611"/>
                  <a:gd name="connsiteY9" fmla="*/ 3413885 h 4108535"/>
                  <a:gd name="connsiteX10" fmla="*/ 1052587 w 2487611"/>
                  <a:gd name="connsiteY10" fmla="*/ 3216340 h 4108535"/>
                  <a:gd name="connsiteX11" fmla="*/ 1019981 w 2487611"/>
                  <a:gd name="connsiteY11" fmla="*/ 3260363 h 4108535"/>
                  <a:gd name="connsiteX12" fmla="*/ 1012121 w 2487611"/>
                  <a:gd name="connsiteY12" fmla="*/ 3433280 h 4108535"/>
                  <a:gd name="connsiteX13" fmla="*/ 1083424 w 2487611"/>
                  <a:gd name="connsiteY13" fmla="*/ 3397607 h 4108535"/>
                  <a:gd name="connsiteX14" fmla="*/ 1132416 w 2487611"/>
                  <a:gd name="connsiteY14" fmla="*/ 3468287 h 4108535"/>
                  <a:gd name="connsiteX15" fmla="*/ 1220783 w 2487611"/>
                  <a:gd name="connsiteY15" fmla="*/ 3631764 h 4108535"/>
                  <a:gd name="connsiteX16" fmla="*/ 1336759 w 2487611"/>
                  <a:gd name="connsiteY16" fmla="*/ 3479107 h 4108535"/>
                  <a:gd name="connsiteX17" fmla="*/ 1359207 w 2487611"/>
                  <a:gd name="connsiteY17" fmla="*/ 3364828 h 4108535"/>
                  <a:gd name="connsiteX18" fmla="*/ 1463216 w 2487611"/>
                  <a:gd name="connsiteY18" fmla="*/ 3481112 h 4108535"/>
                  <a:gd name="connsiteX19" fmla="*/ 1447496 w 2487611"/>
                  <a:gd name="connsiteY19" fmla="*/ 3297380 h 4108535"/>
                  <a:gd name="connsiteX20" fmla="*/ 1355591 w 2487611"/>
                  <a:gd name="connsiteY20" fmla="*/ 3182538 h 4108535"/>
                  <a:gd name="connsiteX21" fmla="*/ 803026 w 2487611"/>
                  <a:gd name="connsiteY21" fmla="*/ 2874973 h 4108535"/>
                  <a:gd name="connsiteX22" fmla="*/ 1689473 w 2487611"/>
                  <a:gd name="connsiteY22" fmla="*/ 2874973 h 4108535"/>
                  <a:gd name="connsiteX23" fmla="*/ 1482985 w 2487611"/>
                  <a:gd name="connsiteY23" fmla="*/ 3155021 h 4108535"/>
                  <a:gd name="connsiteX24" fmla="*/ 1009514 w 2487611"/>
                  <a:gd name="connsiteY24" fmla="*/ 3155021 h 4108535"/>
                  <a:gd name="connsiteX25" fmla="*/ 803026 w 2487611"/>
                  <a:gd name="connsiteY25" fmla="*/ 2874973 h 4108535"/>
                  <a:gd name="connsiteX26" fmla="*/ 1246249 w 2487611"/>
                  <a:gd name="connsiteY26" fmla="*/ 1574908 h 4108535"/>
                  <a:gd name="connsiteX27" fmla="*/ 1346518 w 2487611"/>
                  <a:gd name="connsiteY27" fmla="*/ 1675177 h 4108535"/>
                  <a:gd name="connsiteX28" fmla="*/ 1246249 w 2487611"/>
                  <a:gd name="connsiteY28" fmla="*/ 1775446 h 4108535"/>
                  <a:gd name="connsiteX29" fmla="*/ 1145980 w 2487611"/>
                  <a:gd name="connsiteY29" fmla="*/ 1675177 h 4108535"/>
                  <a:gd name="connsiteX30" fmla="*/ 1246249 w 2487611"/>
                  <a:gd name="connsiteY30" fmla="*/ 1574908 h 4108535"/>
                  <a:gd name="connsiteX31" fmla="*/ 1246249 w 2487611"/>
                  <a:gd name="connsiteY31" fmla="*/ 1505402 h 4108535"/>
                  <a:gd name="connsiteX32" fmla="*/ 1076474 w 2487611"/>
                  <a:gd name="connsiteY32" fmla="*/ 1675177 h 4108535"/>
                  <a:gd name="connsiteX33" fmla="*/ 1246249 w 2487611"/>
                  <a:gd name="connsiteY33" fmla="*/ 1844952 h 4108535"/>
                  <a:gd name="connsiteX34" fmla="*/ 1416024 w 2487611"/>
                  <a:gd name="connsiteY34" fmla="*/ 1675177 h 4108535"/>
                  <a:gd name="connsiteX35" fmla="*/ 1246249 w 2487611"/>
                  <a:gd name="connsiteY35" fmla="*/ 1505402 h 4108535"/>
                  <a:gd name="connsiteX36" fmla="*/ 1246249 w 2487611"/>
                  <a:gd name="connsiteY36" fmla="*/ 752032 h 4108535"/>
                  <a:gd name="connsiteX37" fmla="*/ 1446787 w 2487611"/>
                  <a:gd name="connsiteY37" fmla="*/ 952570 h 4108535"/>
                  <a:gd name="connsiteX38" fmla="*/ 1246249 w 2487611"/>
                  <a:gd name="connsiteY38" fmla="*/ 1153108 h 4108535"/>
                  <a:gd name="connsiteX39" fmla="*/ 1045711 w 2487611"/>
                  <a:gd name="connsiteY39" fmla="*/ 952570 h 4108535"/>
                  <a:gd name="connsiteX40" fmla="*/ 1246249 w 2487611"/>
                  <a:gd name="connsiteY40" fmla="*/ 752032 h 4108535"/>
                  <a:gd name="connsiteX41" fmla="*/ 1246249 w 2487611"/>
                  <a:gd name="connsiteY41" fmla="*/ 613020 h 4108535"/>
                  <a:gd name="connsiteX42" fmla="*/ 906699 w 2487611"/>
                  <a:gd name="connsiteY42" fmla="*/ 952570 h 4108535"/>
                  <a:gd name="connsiteX43" fmla="*/ 1246249 w 2487611"/>
                  <a:gd name="connsiteY43" fmla="*/ 1292120 h 4108535"/>
                  <a:gd name="connsiteX44" fmla="*/ 1585799 w 2487611"/>
                  <a:gd name="connsiteY44" fmla="*/ 952570 h 4108535"/>
                  <a:gd name="connsiteX45" fmla="*/ 1246249 w 2487611"/>
                  <a:gd name="connsiteY45" fmla="*/ 613020 h 4108535"/>
                  <a:gd name="connsiteX46" fmla="*/ 1247310 w 2487611"/>
                  <a:gd name="connsiteY46" fmla="*/ 0 h 4108535"/>
                  <a:gd name="connsiteX47" fmla="*/ 1243449 w 2487611"/>
                  <a:gd name="connsiteY47" fmla="*/ 101721 h 4108535"/>
                  <a:gd name="connsiteX48" fmla="*/ 1258169 w 2487611"/>
                  <a:gd name="connsiteY48" fmla="*/ 3411 h 4108535"/>
                  <a:gd name="connsiteX49" fmla="*/ 1891856 w 2487611"/>
                  <a:gd name="connsiteY49" fmla="*/ 704009 h 4108535"/>
                  <a:gd name="connsiteX50" fmla="*/ 2096831 w 2487611"/>
                  <a:gd name="connsiteY50" fmla="*/ 1543276 h 4108535"/>
                  <a:gd name="connsiteX51" fmla="*/ 2003408 w 2487611"/>
                  <a:gd name="connsiteY51" fmla="*/ 2044861 h 4108535"/>
                  <a:gd name="connsiteX52" fmla="*/ 2224895 w 2487611"/>
                  <a:gd name="connsiteY52" fmla="*/ 2180221 h 4108535"/>
                  <a:gd name="connsiteX53" fmla="*/ 2487611 w 2487611"/>
                  <a:gd name="connsiteY53" fmla="*/ 2910376 h 4108535"/>
                  <a:gd name="connsiteX54" fmla="*/ 1777602 w 2487611"/>
                  <a:gd name="connsiteY54" fmla="*/ 2646390 h 4108535"/>
                  <a:gd name="connsiteX55" fmla="*/ 1697050 w 2487611"/>
                  <a:gd name="connsiteY55" fmla="*/ 2794370 h 4108535"/>
                  <a:gd name="connsiteX56" fmla="*/ 789847 w 2487611"/>
                  <a:gd name="connsiteY56" fmla="*/ 2794370 h 4108535"/>
                  <a:gd name="connsiteX57" fmla="*/ 709405 w 2487611"/>
                  <a:gd name="connsiteY57" fmla="*/ 2646615 h 4108535"/>
                  <a:gd name="connsiteX58" fmla="*/ 0 w 2487611"/>
                  <a:gd name="connsiteY58" fmla="*/ 2910376 h 4108535"/>
                  <a:gd name="connsiteX59" fmla="*/ 262716 w 2487611"/>
                  <a:gd name="connsiteY59" fmla="*/ 2180221 h 4108535"/>
                  <a:gd name="connsiteX60" fmla="*/ 483603 w 2487611"/>
                  <a:gd name="connsiteY60" fmla="*/ 2045227 h 4108535"/>
                  <a:gd name="connsiteX61" fmla="*/ 390066 w 2487611"/>
                  <a:gd name="connsiteY61" fmla="*/ 1543276 h 4108535"/>
                  <a:gd name="connsiteX62" fmla="*/ 595041 w 2487611"/>
                  <a:gd name="connsiteY62" fmla="*/ 704009 h 4108535"/>
                  <a:gd name="connsiteX63" fmla="*/ 1247310 w 2487611"/>
                  <a:gd name="connsiteY63" fmla="*/ 0 h 4108535"/>
                  <a:gd name="connsiteX0" fmla="*/ 1355591 w 2487611"/>
                  <a:gd name="connsiteY0" fmla="*/ 3182538 h 4108535"/>
                  <a:gd name="connsiteX1" fmla="*/ 1668701 w 2487611"/>
                  <a:gd name="connsiteY1" fmla="*/ 3483122 h 4108535"/>
                  <a:gd name="connsiteX2" fmla="*/ 1698103 w 2487611"/>
                  <a:gd name="connsiteY2" fmla="*/ 3826765 h 4108535"/>
                  <a:gd name="connsiteX3" fmla="*/ 1503571 w 2487611"/>
                  <a:gd name="connsiteY3" fmla="*/ 3609273 h 4108535"/>
                  <a:gd name="connsiteX4" fmla="*/ 1461585 w 2487611"/>
                  <a:gd name="connsiteY4" fmla="*/ 3823014 h 4108535"/>
                  <a:gd name="connsiteX5" fmla="*/ 1244671 w 2487611"/>
                  <a:gd name="connsiteY5" fmla="*/ 4108535 h 4108535"/>
                  <a:gd name="connsiteX6" fmla="*/ 1079392 w 2487611"/>
                  <a:gd name="connsiteY6" fmla="*/ 3802776 h 4108535"/>
                  <a:gd name="connsiteX7" fmla="*/ 987763 w 2487611"/>
                  <a:gd name="connsiteY7" fmla="*/ 3670578 h 4108535"/>
                  <a:gd name="connsiteX8" fmla="*/ 854400 w 2487611"/>
                  <a:gd name="connsiteY8" fmla="*/ 3737300 h 4108535"/>
                  <a:gd name="connsiteX9" fmla="*/ 869102 w 2487611"/>
                  <a:gd name="connsiteY9" fmla="*/ 3413885 h 4108535"/>
                  <a:gd name="connsiteX10" fmla="*/ 1052587 w 2487611"/>
                  <a:gd name="connsiteY10" fmla="*/ 3216340 h 4108535"/>
                  <a:gd name="connsiteX11" fmla="*/ 1019981 w 2487611"/>
                  <a:gd name="connsiteY11" fmla="*/ 3260363 h 4108535"/>
                  <a:gd name="connsiteX12" fmla="*/ 1012121 w 2487611"/>
                  <a:gd name="connsiteY12" fmla="*/ 3433280 h 4108535"/>
                  <a:gd name="connsiteX13" fmla="*/ 1083424 w 2487611"/>
                  <a:gd name="connsiteY13" fmla="*/ 3397607 h 4108535"/>
                  <a:gd name="connsiteX14" fmla="*/ 1132416 w 2487611"/>
                  <a:gd name="connsiteY14" fmla="*/ 3468287 h 4108535"/>
                  <a:gd name="connsiteX15" fmla="*/ 1220783 w 2487611"/>
                  <a:gd name="connsiteY15" fmla="*/ 3631764 h 4108535"/>
                  <a:gd name="connsiteX16" fmla="*/ 1336759 w 2487611"/>
                  <a:gd name="connsiteY16" fmla="*/ 3479107 h 4108535"/>
                  <a:gd name="connsiteX17" fmla="*/ 1359207 w 2487611"/>
                  <a:gd name="connsiteY17" fmla="*/ 3364828 h 4108535"/>
                  <a:gd name="connsiteX18" fmla="*/ 1463216 w 2487611"/>
                  <a:gd name="connsiteY18" fmla="*/ 3481112 h 4108535"/>
                  <a:gd name="connsiteX19" fmla="*/ 1447496 w 2487611"/>
                  <a:gd name="connsiteY19" fmla="*/ 3297380 h 4108535"/>
                  <a:gd name="connsiteX20" fmla="*/ 1355591 w 2487611"/>
                  <a:gd name="connsiteY20" fmla="*/ 3182538 h 4108535"/>
                  <a:gd name="connsiteX21" fmla="*/ 803026 w 2487611"/>
                  <a:gd name="connsiteY21" fmla="*/ 2874973 h 4108535"/>
                  <a:gd name="connsiteX22" fmla="*/ 1689473 w 2487611"/>
                  <a:gd name="connsiteY22" fmla="*/ 2874973 h 4108535"/>
                  <a:gd name="connsiteX23" fmla="*/ 1482985 w 2487611"/>
                  <a:gd name="connsiteY23" fmla="*/ 3155021 h 4108535"/>
                  <a:gd name="connsiteX24" fmla="*/ 1009514 w 2487611"/>
                  <a:gd name="connsiteY24" fmla="*/ 3155021 h 4108535"/>
                  <a:gd name="connsiteX25" fmla="*/ 803026 w 2487611"/>
                  <a:gd name="connsiteY25" fmla="*/ 2874973 h 4108535"/>
                  <a:gd name="connsiteX26" fmla="*/ 1246249 w 2487611"/>
                  <a:gd name="connsiteY26" fmla="*/ 1574908 h 4108535"/>
                  <a:gd name="connsiteX27" fmla="*/ 1346518 w 2487611"/>
                  <a:gd name="connsiteY27" fmla="*/ 1675177 h 4108535"/>
                  <a:gd name="connsiteX28" fmla="*/ 1246249 w 2487611"/>
                  <a:gd name="connsiteY28" fmla="*/ 1775446 h 4108535"/>
                  <a:gd name="connsiteX29" fmla="*/ 1145980 w 2487611"/>
                  <a:gd name="connsiteY29" fmla="*/ 1675177 h 4108535"/>
                  <a:gd name="connsiteX30" fmla="*/ 1246249 w 2487611"/>
                  <a:gd name="connsiteY30" fmla="*/ 1574908 h 4108535"/>
                  <a:gd name="connsiteX31" fmla="*/ 1246249 w 2487611"/>
                  <a:gd name="connsiteY31" fmla="*/ 1505402 h 4108535"/>
                  <a:gd name="connsiteX32" fmla="*/ 1076474 w 2487611"/>
                  <a:gd name="connsiteY32" fmla="*/ 1675177 h 4108535"/>
                  <a:gd name="connsiteX33" fmla="*/ 1246249 w 2487611"/>
                  <a:gd name="connsiteY33" fmla="*/ 1844952 h 4108535"/>
                  <a:gd name="connsiteX34" fmla="*/ 1416024 w 2487611"/>
                  <a:gd name="connsiteY34" fmla="*/ 1675177 h 4108535"/>
                  <a:gd name="connsiteX35" fmla="*/ 1246249 w 2487611"/>
                  <a:gd name="connsiteY35" fmla="*/ 1505402 h 4108535"/>
                  <a:gd name="connsiteX36" fmla="*/ 1246249 w 2487611"/>
                  <a:gd name="connsiteY36" fmla="*/ 752032 h 4108535"/>
                  <a:gd name="connsiteX37" fmla="*/ 1446787 w 2487611"/>
                  <a:gd name="connsiteY37" fmla="*/ 952570 h 4108535"/>
                  <a:gd name="connsiteX38" fmla="*/ 1246249 w 2487611"/>
                  <a:gd name="connsiteY38" fmla="*/ 1153108 h 4108535"/>
                  <a:gd name="connsiteX39" fmla="*/ 1045711 w 2487611"/>
                  <a:gd name="connsiteY39" fmla="*/ 952570 h 4108535"/>
                  <a:gd name="connsiteX40" fmla="*/ 1246249 w 2487611"/>
                  <a:gd name="connsiteY40" fmla="*/ 752032 h 4108535"/>
                  <a:gd name="connsiteX41" fmla="*/ 1246249 w 2487611"/>
                  <a:gd name="connsiteY41" fmla="*/ 613020 h 4108535"/>
                  <a:gd name="connsiteX42" fmla="*/ 906699 w 2487611"/>
                  <a:gd name="connsiteY42" fmla="*/ 952570 h 4108535"/>
                  <a:gd name="connsiteX43" fmla="*/ 1246249 w 2487611"/>
                  <a:gd name="connsiteY43" fmla="*/ 1292120 h 4108535"/>
                  <a:gd name="connsiteX44" fmla="*/ 1585799 w 2487611"/>
                  <a:gd name="connsiteY44" fmla="*/ 952570 h 4108535"/>
                  <a:gd name="connsiteX45" fmla="*/ 1246249 w 2487611"/>
                  <a:gd name="connsiteY45" fmla="*/ 613020 h 4108535"/>
                  <a:gd name="connsiteX46" fmla="*/ 1247310 w 2487611"/>
                  <a:gd name="connsiteY46" fmla="*/ 0 h 4108535"/>
                  <a:gd name="connsiteX47" fmla="*/ 1243449 w 2487611"/>
                  <a:gd name="connsiteY47" fmla="*/ 101721 h 4108535"/>
                  <a:gd name="connsiteX48" fmla="*/ 1258169 w 2487611"/>
                  <a:gd name="connsiteY48" fmla="*/ 3411 h 4108535"/>
                  <a:gd name="connsiteX49" fmla="*/ 1891856 w 2487611"/>
                  <a:gd name="connsiteY49" fmla="*/ 704009 h 4108535"/>
                  <a:gd name="connsiteX50" fmla="*/ 2096831 w 2487611"/>
                  <a:gd name="connsiteY50" fmla="*/ 1543276 h 4108535"/>
                  <a:gd name="connsiteX51" fmla="*/ 2003408 w 2487611"/>
                  <a:gd name="connsiteY51" fmla="*/ 2044861 h 4108535"/>
                  <a:gd name="connsiteX52" fmla="*/ 2224895 w 2487611"/>
                  <a:gd name="connsiteY52" fmla="*/ 2180221 h 4108535"/>
                  <a:gd name="connsiteX53" fmla="*/ 2487611 w 2487611"/>
                  <a:gd name="connsiteY53" fmla="*/ 2910376 h 4108535"/>
                  <a:gd name="connsiteX54" fmla="*/ 1777602 w 2487611"/>
                  <a:gd name="connsiteY54" fmla="*/ 2646390 h 4108535"/>
                  <a:gd name="connsiteX55" fmla="*/ 1697050 w 2487611"/>
                  <a:gd name="connsiteY55" fmla="*/ 2794370 h 4108535"/>
                  <a:gd name="connsiteX56" fmla="*/ 789847 w 2487611"/>
                  <a:gd name="connsiteY56" fmla="*/ 2794370 h 4108535"/>
                  <a:gd name="connsiteX57" fmla="*/ 709405 w 2487611"/>
                  <a:gd name="connsiteY57" fmla="*/ 2646615 h 4108535"/>
                  <a:gd name="connsiteX58" fmla="*/ 0 w 2487611"/>
                  <a:gd name="connsiteY58" fmla="*/ 2910376 h 4108535"/>
                  <a:gd name="connsiteX59" fmla="*/ 262716 w 2487611"/>
                  <a:gd name="connsiteY59" fmla="*/ 2180221 h 4108535"/>
                  <a:gd name="connsiteX60" fmla="*/ 483603 w 2487611"/>
                  <a:gd name="connsiteY60" fmla="*/ 2045227 h 4108535"/>
                  <a:gd name="connsiteX61" fmla="*/ 390066 w 2487611"/>
                  <a:gd name="connsiteY61" fmla="*/ 1543276 h 4108535"/>
                  <a:gd name="connsiteX62" fmla="*/ 595041 w 2487611"/>
                  <a:gd name="connsiteY62" fmla="*/ 704009 h 4108535"/>
                  <a:gd name="connsiteX63" fmla="*/ 1247310 w 2487611"/>
                  <a:gd name="connsiteY63" fmla="*/ 0 h 4108535"/>
                  <a:gd name="connsiteX0" fmla="*/ 1355591 w 2487611"/>
                  <a:gd name="connsiteY0" fmla="*/ 3182538 h 4108535"/>
                  <a:gd name="connsiteX1" fmla="*/ 1668701 w 2487611"/>
                  <a:gd name="connsiteY1" fmla="*/ 3483122 h 4108535"/>
                  <a:gd name="connsiteX2" fmla="*/ 1698103 w 2487611"/>
                  <a:gd name="connsiteY2" fmla="*/ 3826765 h 4108535"/>
                  <a:gd name="connsiteX3" fmla="*/ 1503571 w 2487611"/>
                  <a:gd name="connsiteY3" fmla="*/ 3609273 h 4108535"/>
                  <a:gd name="connsiteX4" fmla="*/ 1461585 w 2487611"/>
                  <a:gd name="connsiteY4" fmla="*/ 3823014 h 4108535"/>
                  <a:gd name="connsiteX5" fmla="*/ 1244671 w 2487611"/>
                  <a:gd name="connsiteY5" fmla="*/ 4108535 h 4108535"/>
                  <a:gd name="connsiteX6" fmla="*/ 1079392 w 2487611"/>
                  <a:gd name="connsiteY6" fmla="*/ 3802776 h 4108535"/>
                  <a:gd name="connsiteX7" fmla="*/ 987763 w 2487611"/>
                  <a:gd name="connsiteY7" fmla="*/ 3670578 h 4108535"/>
                  <a:gd name="connsiteX8" fmla="*/ 854400 w 2487611"/>
                  <a:gd name="connsiteY8" fmla="*/ 3737300 h 4108535"/>
                  <a:gd name="connsiteX9" fmla="*/ 869102 w 2487611"/>
                  <a:gd name="connsiteY9" fmla="*/ 3413885 h 4108535"/>
                  <a:gd name="connsiteX10" fmla="*/ 1052587 w 2487611"/>
                  <a:gd name="connsiteY10" fmla="*/ 3216340 h 4108535"/>
                  <a:gd name="connsiteX11" fmla="*/ 1019981 w 2487611"/>
                  <a:gd name="connsiteY11" fmla="*/ 3260363 h 4108535"/>
                  <a:gd name="connsiteX12" fmla="*/ 1012121 w 2487611"/>
                  <a:gd name="connsiteY12" fmla="*/ 3433280 h 4108535"/>
                  <a:gd name="connsiteX13" fmla="*/ 1083424 w 2487611"/>
                  <a:gd name="connsiteY13" fmla="*/ 3397607 h 4108535"/>
                  <a:gd name="connsiteX14" fmla="*/ 1132416 w 2487611"/>
                  <a:gd name="connsiteY14" fmla="*/ 3468287 h 4108535"/>
                  <a:gd name="connsiteX15" fmla="*/ 1220783 w 2487611"/>
                  <a:gd name="connsiteY15" fmla="*/ 3631764 h 4108535"/>
                  <a:gd name="connsiteX16" fmla="*/ 1336759 w 2487611"/>
                  <a:gd name="connsiteY16" fmla="*/ 3479107 h 4108535"/>
                  <a:gd name="connsiteX17" fmla="*/ 1359207 w 2487611"/>
                  <a:gd name="connsiteY17" fmla="*/ 3364828 h 4108535"/>
                  <a:gd name="connsiteX18" fmla="*/ 1463216 w 2487611"/>
                  <a:gd name="connsiteY18" fmla="*/ 3481112 h 4108535"/>
                  <a:gd name="connsiteX19" fmla="*/ 1447496 w 2487611"/>
                  <a:gd name="connsiteY19" fmla="*/ 3297380 h 4108535"/>
                  <a:gd name="connsiteX20" fmla="*/ 1355591 w 2487611"/>
                  <a:gd name="connsiteY20" fmla="*/ 3182538 h 4108535"/>
                  <a:gd name="connsiteX21" fmla="*/ 803026 w 2487611"/>
                  <a:gd name="connsiteY21" fmla="*/ 2874973 h 4108535"/>
                  <a:gd name="connsiteX22" fmla="*/ 1689473 w 2487611"/>
                  <a:gd name="connsiteY22" fmla="*/ 2874973 h 4108535"/>
                  <a:gd name="connsiteX23" fmla="*/ 1482985 w 2487611"/>
                  <a:gd name="connsiteY23" fmla="*/ 3155021 h 4108535"/>
                  <a:gd name="connsiteX24" fmla="*/ 1009514 w 2487611"/>
                  <a:gd name="connsiteY24" fmla="*/ 3155021 h 4108535"/>
                  <a:gd name="connsiteX25" fmla="*/ 803026 w 2487611"/>
                  <a:gd name="connsiteY25" fmla="*/ 2874973 h 4108535"/>
                  <a:gd name="connsiteX26" fmla="*/ 1246249 w 2487611"/>
                  <a:gd name="connsiteY26" fmla="*/ 1574908 h 4108535"/>
                  <a:gd name="connsiteX27" fmla="*/ 1346518 w 2487611"/>
                  <a:gd name="connsiteY27" fmla="*/ 1675177 h 4108535"/>
                  <a:gd name="connsiteX28" fmla="*/ 1246249 w 2487611"/>
                  <a:gd name="connsiteY28" fmla="*/ 1775446 h 4108535"/>
                  <a:gd name="connsiteX29" fmla="*/ 1145980 w 2487611"/>
                  <a:gd name="connsiteY29" fmla="*/ 1675177 h 4108535"/>
                  <a:gd name="connsiteX30" fmla="*/ 1246249 w 2487611"/>
                  <a:gd name="connsiteY30" fmla="*/ 1574908 h 4108535"/>
                  <a:gd name="connsiteX31" fmla="*/ 1246249 w 2487611"/>
                  <a:gd name="connsiteY31" fmla="*/ 1505402 h 4108535"/>
                  <a:gd name="connsiteX32" fmla="*/ 1076474 w 2487611"/>
                  <a:gd name="connsiteY32" fmla="*/ 1675177 h 4108535"/>
                  <a:gd name="connsiteX33" fmla="*/ 1246249 w 2487611"/>
                  <a:gd name="connsiteY33" fmla="*/ 1844952 h 4108535"/>
                  <a:gd name="connsiteX34" fmla="*/ 1416024 w 2487611"/>
                  <a:gd name="connsiteY34" fmla="*/ 1675177 h 4108535"/>
                  <a:gd name="connsiteX35" fmla="*/ 1246249 w 2487611"/>
                  <a:gd name="connsiteY35" fmla="*/ 1505402 h 4108535"/>
                  <a:gd name="connsiteX36" fmla="*/ 1246249 w 2487611"/>
                  <a:gd name="connsiteY36" fmla="*/ 752032 h 4108535"/>
                  <a:gd name="connsiteX37" fmla="*/ 1446787 w 2487611"/>
                  <a:gd name="connsiteY37" fmla="*/ 952570 h 4108535"/>
                  <a:gd name="connsiteX38" fmla="*/ 1246249 w 2487611"/>
                  <a:gd name="connsiteY38" fmla="*/ 1153108 h 4108535"/>
                  <a:gd name="connsiteX39" fmla="*/ 1045711 w 2487611"/>
                  <a:gd name="connsiteY39" fmla="*/ 952570 h 4108535"/>
                  <a:gd name="connsiteX40" fmla="*/ 1246249 w 2487611"/>
                  <a:gd name="connsiteY40" fmla="*/ 752032 h 4108535"/>
                  <a:gd name="connsiteX41" fmla="*/ 1246249 w 2487611"/>
                  <a:gd name="connsiteY41" fmla="*/ 613020 h 4108535"/>
                  <a:gd name="connsiteX42" fmla="*/ 906699 w 2487611"/>
                  <a:gd name="connsiteY42" fmla="*/ 952570 h 4108535"/>
                  <a:gd name="connsiteX43" fmla="*/ 1246249 w 2487611"/>
                  <a:gd name="connsiteY43" fmla="*/ 1292120 h 4108535"/>
                  <a:gd name="connsiteX44" fmla="*/ 1585799 w 2487611"/>
                  <a:gd name="connsiteY44" fmla="*/ 952570 h 4108535"/>
                  <a:gd name="connsiteX45" fmla="*/ 1246249 w 2487611"/>
                  <a:gd name="connsiteY45" fmla="*/ 613020 h 4108535"/>
                  <a:gd name="connsiteX46" fmla="*/ 1247310 w 2487611"/>
                  <a:gd name="connsiteY46" fmla="*/ 0 h 4108535"/>
                  <a:gd name="connsiteX47" fmla="*/ 1243449 w 2487611"/>
                  <a:gd name="connsiteY47" fmla="*/ 101721 h 4108535"/>
                  <a:gd name="connsiteX48" fmla="*/ 1258169 w 2487611"/>
                  <a:gd name="connsiteY48" fmla="*/ 3411 h 4108535"/>
                  <a:gd name="connsiteX49" fmla="*/ 1891856 w 2487611"/>
                  <a:gd name="connsiteY49" fmla="*/ 704009 h 4108535"/>
                  <a:gd name="connsiteX50" fmla="*/ 2096831 w 2487611"/>
                  <a:gd name="connsiteY50" fmla="*/ 1543276 h 4108535"/>
                  <a:gd name="connsiteX51" fmla="*/ 2003408 w 2487611"/>
                  <a:gd name="connsiteY51" fmla="*/ 2044861 h 4108535"/>
                  <a:gd name="connsiteX52" fmla="*/ 2224895 w 2487611"/>
                  <a:gd name="connsiteY52" fmla="*/ 2180221 h 4108535"/>
                  <a:gd name="connsiteX53" fmla="*/ 2487611 w 2487611"/>
                  <a:gd name="connsiteY53" fmla="*/ 2910376 h 4108535"/>
                  <a:gd name="connsiteX54" fmla="*/ 1777602 w 2487611"/>
                  <a:gd name="connsiteY54" fmla="*/ 2646390 h 4108535"/>
                  <a:gd name="connsiteX55" fmla="*/ 1697050 w 2487611"/>
                  <a:gd name="connsiteY55" fmla="*/ 2794370 h 4108535"/>
                  <a:gd name="connsiteX56" fmla="*/ 789847 w 2487611"/>
                  <a:gd name="connsiteY56" fmla="*/ 2794370 h 4108535"/>
                  <a:gd name="connsiteX57" fmla="*/ 709405 w 2487611"/>
                  <a:gd name="connsiteY57" fmla="*/ 2646615 h 4108535"/>
                  <a:gd name="connsiteX58" fmla="*/ 0 w 2487611"/>
                  <a:gd name="connsiteY58" fmla="*/ 2910376 h 4108535"/>
                  <a:gd name="connsiteX59" fmla="*/ 262716 w 2487611"/>
                  <a:gd name="connsiteY59" fmla="*/ 2180221 h 4108535"/>
                  <a:gd name="connsiteX60" fmla="*/ 483603 w 2487611"/>
                  <a:gd name="connsiteY60" fmla="*/ 2045227 h 4108535"/>
                  <a:gd name="connsiteX61" fmla="*/ 390066 w 2487611"/>
                  <a:gd name="connsiteY61" fmla="*/ 1543276 h 4108535"/>
                  <a:gd name="connsiteX62" fmla="*/ 595041 w 2487611"/>
                  <a:gd name="connsiteY62" fmla="*/ 704009 h 4108535"/>
                  <a:gd name="connsiteX63" fmla="*/ 1247310 w 2487611"/>
                  <a:gd name="connsiteY63" fmla="*/ 0 h 4108535"/>
                  <a:gd name="connsiteX0" fmla="*/ 1355591 w 2487611"/>
                  <a:gd name="connsiteY0" fmla="*/ 3182538 h 4108535"/>
                  <a:gd name="connsiteX1" fmla="*/ 1668701 w 2487611"/>
                  <a:gd name="connsiteY1" fmla="*/ 3483122 h 4108535"/>
                  <a:gd name="connsiteX2" fmla="*/ 1698103 w 2487611"/>
                  <a:gd name="connsiteY2" fmla="*/ 3826765 h 4108535"/>
                  <a:gd name="connsiteX3" fmla="*/ 1503571 w 2487611"/>
                  <a:gd name="connsiteY3" fmla="*/ 3609273 h 4108535"/>
                  <a:gd name="connsiteX4" fmla="*/ 1461585 w 2487611"/>
                  <a:gd name="connsiteY4" fmla="*/ 3823014 h 4108535"/>
                  <a:gd name="connsiteX5" fmla="*/ 1244671 w 2487611"/>
                  <a:gd name="connsiteY5" fmla="*/ 4108535 h 4108535"/>
                  <a:gd name="connsiteX6" fmla="*/ 1079392 w 2487611"/>
                  <a:gd name="connsiteY6" fmla="*/ 3802776 h 4108535"/>
                  <a:gd name="connsiteX7" fmla="*/ 987763 w 2487611"/>
                  <a:gd name="connsiteY7" fmla="*/ 3670578 h 4108535"/>
                  <a:gd name="connsiteX8" fmla="*/ 854400 w 2487611"/>
                  <a:gd name="connsiteY8" fmla="*/ 3737300 h 4108535"/>
                  <a:gd name="connsiteX9" fmla="*/ 869102 w 2487611"/>
                  <a:gd name="connsiteY9" fmla="*/ 3413885 h 4108535"/>
                  <a:gd name="connsiteX10" fmla="*/ 1052587 w 2487611"/>
                  <a:gd name="connsiteY10" fmla="*/ 3216340 h 4108535"/>
                  <a:gd name="connsiteX11" fmla="*/ 1019981 w 2487611"/>
                  <a:gd name="connsiteY11" fmla="*/ 3260363 h 4108535"/>
                  <a:gd name="connsiteX12" fmla="*/ 1012121 w 2487611"/>
                  <a:gd name="connsiteY12" fmla="*/ 3433280 h 4108535"/>
                  <a:gd name="connsiteX13" fmla="*/ 1083424 w 2487611"/>
                  <a:gd name="connsiteY13" fmla="*/ 3397607 h 4108535"/>
                  <a:gd name="connsiteX14" fmla="*/ 1132416 w 2487611"/>
                  <a:gd name="connsiteY14" fmla="*/ 3468287 h 4108535"/>
                  <a:gd name="connsiteX15" fmla="*/ 1220783 w 2487611"/>
                  <a:gd name="connsiteY15" fmla="*/ 3631764 h 4108535"/>
                  <a:gd name="connsiteX16" fmla="*/ 1336759 w 2487611"/>
                  <a:gd name="connsiteY16" fmla="*/ 3479107 h 4108535"/>
                  <a:gd name="connsiteX17" fmla="*/ 1359207 w 2487611"/>
                  <a:gd name="connsiteY17" fmla="*/ 3364828 h 4108535"/>
                  <a:gd name="connsiteX18" fmla="*/ 1463216 w 2487611"/>
                  <a:gd name="connsiteY18" fmla="*/ 3481112 h 4108535"/>
                  <a:gd name="connsiteX19" fmla="*/ 1447496 w 2487611"/>
                  <a:gd name="connsiteY19" fmla="*/ 3297380 h 4108535"/>
                  <a:gd name="connsiteX20" fmla="*/ 1355591 w 2487611"/>
                  <a:gd name="connsiteY20" fmla="*/ 3182538 h 4108535"/>
                  <a:gd name="connsiteX21" fmla="*/ 803026 w 2487611"/>
                  <a:gd name="connsiteY21" fmla="*/ 2874973 h 4108535"/>
                  <a:gd name="connsiteX22" fmla="*/ 1689473 w 2487611"/>
                  <a:gd name="connsiteY22" fmla="*/ 2874973 h 4108535"/>
                  <a:gd name="connsiteX23" fmla="*/ 1482985 w 2487611"/>
                  <a:gd name="connsiteY23" fmla="*/ 3155021 h 4108535"/>
                  <a:gd name="connsiteX24" fmla="*/ 1009514 w 2487611"/>
                  <a:gd name="connsiteY24" fmla="*/ 3155021 h 4108535"/>
                  <a:gd name="connsiteX25" fmla="*/ 803026 w 2487611"/>
                  <a:gd name="connsiteY25" fmla="*/ 2874973 h 4108535"/>
                  <a:gd name="connsiteX26" fmla="*/ 1246249 w 2487611"/>
                  <a:gd name="connsiteY26" fmla="*/ 1574908 h 4108535"/>
                  <a:gd name="connsiteX27" fmla="*/ 1346518 w 2487611"/>
                  <a:gd name="connsiteY27" fmla="*/ 1675177 h 4108535"/>
                  <a:gd name="connsiteX28" fmla="*/ 1246249 w 2487611"/>
                  <a:gd name="connsiteY28" fmla="*/ 1775446 h 4108535"/>
                  <a:gd name="connsiteX29" fmla="*/ 1145980 w 2487611"/>
                  <a:gd name="connsiteY29" fmla="*/ 1675177 h 4108535"/>
                  <a:gd name="connsiteX30" fmla="*/ 1246249 w 2487611"/>
                  <a:gd name="connsiteY30" fmla="*/ 1574908 h 4108535"/>
                  <a:gd name="connsiteX31" fmla="*/ 1246249 w 2487611"/>
                  <a:gd name="connsiteY31" fmla="*/ 1505402 h 4108535"/>
                  <a:gd name="connsiteX32" fmla="*/ 1076474 w 2487611"/>
                  <a:gd name="connsiteY32" fmla="*/ 1675177 h 4108535"/>
                  <a:gd name="connsiteX33" fmla="*/ 1246249 w 2487611"/>
                  <a:gd name="connsiteY33" fmla="*/ 1844952 h 4108535"/>
                  <a:gd name="connsiteX34" fmla="*/ 1416024 w 2487611"/>
                  <a:gd name="connsiteY34" fmla="*/ 1675177 h 4108535"/>
                  <a:gd name="connsiteX35" fmla="*/ 1246249 w 2487611"/>
                  <a:gd name="connsiteY35" fmla="*/ 1505402 h 4108535"/>
                  <a:gd name="connsiteX36" fmla="*/ 1246249 w 2487611"/>
                  <a:gd name="connsiteY36" fmla="*/ 752032 h 4108535"/>
                  <a:gd name="connsiteX37" fmla="*/ 1446787 w 2487611"/>
                  <a:gd name="connsiteY37" fmla="*/ 952570 h 4108535"/>
                  <a:gd name="connsiteX38" fmla="*/ 1246249 w 2487611"/>
                  <a:gd name="connsiteY38" fmla="*/ 1153108 h 4108535"/>
                  <a:gd name="connsiteX39" fmla="*/ 1045711 w 2487611"/>
                  <a:gd name="connsiteY39" fmla="*/ 952570 h 4108535"/>
                  <a:gd name="connsiteX40" fmla="*/ 1246249 w 2487611"/>
                  <a:gd name="connsiteY40" fmla="*/ 752032 h 4108535"/>
                  <a:gd name="connsiteX41" fmla="*/ 1246249 w 2487611"/>
                  <a:gd name="connsiteY41" fmla="*/ 613020 h 4108535"/>
                  <a:gd name="connsiteX42" fmla="*/ 906699 w 2487611"/>
                  <a:gd name="connsiteY42" fmla="*/ 952570 h 4108535"/>
                  <a:gd name="connsiteX43" fmla="*/ 1246249 w 2487611"/>
                  <a:gd name="connsiteY43" fmla="*/ 1292120 h 4108535"/>
                  <a:gd name="connsiteX44" fmla="*/ 1585799 w 2487611"/>
                  <a:gd name="connsiteY44" fmla="*/ 952570 h 4108535"/>
                  <a:gd name="connsiteX45" fmla="*/ 1246249 w 2487611"/>
                  <a:gd name="connsiteY45" fmla="*/ 613020 h 4108535"/>
                  <a:gd name="connsiteX46" fmla="*/ 1247310 w 2487611"/>
                  <a:gd name="connsiteY46" fmla="*/ 0 h 4108535"/>
                  <a:gd name="connsiteX47" fmla="*/ 1243449 w 2487611"/>
                  <a:gd name="connsiteY47" fmla="*/ 101721 h 4108535"/>
                  <a:gd name="connsiteX48" fmla="*/ 1258169 w 2487611"/>
                  <a:gd name="connsiteY48" fmla="*/ 3411 h 4108535"/>
                  <a:gd name="connsiteX49" fmla="*/ 1891856 w 2487611"/>
                  <a:gd name="connsiteY49" fmla="*/ 704009 h 4108535"/>
                  <a:gd name="connsiteX50" fmla="*/ 2096831 w 2487611"/>
                  <a:gd name="connsiteY50" fmla="*/ 1543276 h 4108535"/>
                  <a:gd name="connsiteX51" fmla="*/ 2003408 w 2487611"/>
                  <a:gd name="connsiteY51" fmla="*/ 2044861 h 4108535"/>
                  <a:gd name="connsiteX52" fmla="*/ 2224895 w 2487611"/>
                  <a:gd name="connsiteY52" fmla="*/ 2180221 h 4108535"/>
                  <a:gd name="connsiteX53" fmla="*/ 2487611 w 2487611"/>
                  <a:gd name="connsiteY53" fmla="*/ 2910376 h 4108535"/>
                  <a:gd name="connsiteX54" fmla="*/ 1777602 w 2487611"/>
                  <a:gd name="connsiteY54" fmla="*/ 2646390 h 4108535"/>
                  <a:gd name="connsiteX55" fmla="*/ 1697050 w 2487611"/>
                  <a:gd name="connsiteY55" fmla="*/ 2794370 h 4108535"/>
                  <a:gd name="connsiteX56" fmla="*/ 789847 w 2487611"/>
                  <a:gd name="connsiteY56" fmla="*/ 2794370 h 4108535"/>
                  <a:gd name="connsiteX57" fmla="*/ 709405 w 2487611"/>
                  <a:gd name="connsiteY57" fmla="*/ 2646615 h 4108535"/>
                  <a:gd name="connsiteX58" fmla="*/ 0 w 2487611"/>
                  <a:gd name="connsiteY58" fmla="*/ 2910376 h 4108535"/>
                  <a:gd name="connsiteX59" fmla="*/ 262716 w 2487611"/>
                  <a:gd name="connsiteY59" fmla="*/ 2180221 h 4108535"/>
                  <a:gd name="connsiteX60" fmla="*/ 483603 w 2487611"/>
                  <a:gd name="connsiteY60" fmla="*/ 2045227 h 4108535"/>
                  <a:gd name="connsiteX61" fmla="*/ 390066 w 2487611"/>
                  <a:gd name="connsiteY61" fmla="*/ 1543276 h 4108535"/>
                  <a:gd name="connsiteX62" fmla="*/ 595041 w 2487611"/>
                  <a:gd name="connsiteY62" fmla="*/ 704009 h 4108535"/>
                  <a:gd name="connsiteX63" fmla="*/ 1247310 w 2487611"/>
                  <a:gd name="connsiteY63" fmla="*/ 0 h 4108535"/>
                  <a:gd name="connsiteX0" fmla="*/ 1355591 w 2487611"/>
                  <a:gd name="connsiteY0" fmla="*/ 3191732 h 4117729"/>
                  <a:gd name="connsiteX1" fmla="*/ 1668701 w 2487611"/>
                  <a:gd name="connsiteY1" fmla="*/ 3492316 h 4117729"/>
                  <a:gd name="connsiteX2" fmla="*/ 1698103 w 2487611"/>
                  <a:gd name="connsiteY2" fmla="*/ 3835959 h 4117729"/>
                  <a:gd name="connsiteX3" fmla="*/ 1503571 w 2487611"/>
                  <a:gd name="connsiteY3" fmla="*/ 3618467 h 4117729"/>
                  <a:gd name="connsiteX4" fmla="*/ 1461585 w 2487611"/>
                  <a:gd name="connsiteY4" fmla="*/ 3832208 h 4117729"/>
                  <a:gd name="connsiteX5" fmla="*/ 1244671 w 2487611"/>
                  <a:gd name="connsiteY5" fmla="*/ 4117729 h 4117729"/>
                  <a:gd name="connsiteX6" fmla="*/ 1079392 w 2487611"/>
                  <a:gd name="connsiteY6" fmla="*/ 3811970 h 4117729"/>
                  <a:gd name="connsiteX7" fmla="*/ 987763 w 2487611"/>
                  <a:gd name="connsiteY7" fmla="*/ 3679772 h 4117729"/>
                  <a:gd name="connsiteX8" fmla="*/ 854400 w 2487611"/>
                  <a:gd name="connsiteY8" fmla="*/ 3746494 h 4117729"/>
                  <a:gd name="connsiteX9" fmla="*/ 869102 w 2487611"/>
                  <a:gd name="connsiteY9" fmla="*/ 3423079 h 4117729"/>
                  <a:gd name="connsiteX10" fmla="*/ 1052587 w 2487611"/>
                  <a:gd name="connsiteY10" fmla="*/ 3225534 h 4117729"/>
                  <a:gd name="connsiteX11" fmla="*/ 1019981 w 2487611"/>
                  <a:gd name="connsiteY11" fmla="*/ 3269557 h 4117729"/>
                  <a:gd name="connsiteX12" fmla="*/ 1012121 w 2487611"/>
                  <a:gd name="connsiteY12" fmla="*/ 3442474 h 4117729"/>
                  <a:gd name="connsiteX13" fmla="*/ 1083424 w 2487611"/>
                  <a:gd name="connsiteY13" fmla="*/ 3406801 h 4117729"/>
                  <a:gd name="connsiteX14" fmla="*/ 1132416 w 2487611"/>
                  <a:gd name="connsiteY14" fmla="*/ 3477481 h 4117729"/>
                  <a:gd name="connsiteX15" fmla="*/ 1220783 w 2487611"/>
                  <a:gd name="connsiteY15" fmla="*/ 3640958 h 4117729"/>
                  <a:gd name="connsiteX16" fmla="*/ 1336759 w 2487611"/>
                  <a:gd name="connsiteY16" fmla="*/ 3488301 h 4117729"/>
                  <a:gd name="connsiteX17" fmla="*/ 1359207 w 2487611"/>
                  <a:gd name="connsiteY17" fmla="*/ 3374022 h 4117729"/>
                  <a:gd name="connsiteX18" fmla="*/ 1463216 w 2487611"/>
                  <a:gd name="connsiteY18" fmla="*/ 3490306 h 4117729"/>
                  <a:gd name="connsiteX19" fmla="*/ 1447496 w 2487611"/>
                  <a:gd name="connsiteY19" fmla="*/ 3306574 h 4117729"/>
                  <a:gd name="connsiteX20" fmla="*/ 1355591 w 2487611"/>
                  <a:gd name="connsiteY20" fmla="*/ 3191732 h 4117729"/>
                  <a:gd name="connsiteX21" fmla="*/ 803026 w 2487611"/>
                  <a:gd name="connsiteY21" fmla="*/ 2884167 h 4117729"/>
                  <a:gd name="connsiteX22" fmla="*/ 1689473 w 2487611"/>
                  <a:gd name="connsiteY22" fmla="*/ 2884167 h 4117729"/>
                  <a:gd name="connsiteX23" fmla="*/ 1482985 w 2487611"/>
                  <a:gd name="connsiteY23" fmla="*/ 3164215 h 4117729"/>
                  <a:gd name="connsiteX24" fmla="*/ 1009514 w 2487611"/>
                  <a:gd name="connsiteY24" fmla="*/ 3164215 h 4117729"/>
                  <a:gd name="connsiteX25" fmla="*/ 803026 w 2487611"/>
                  <a:gd name="connsiteY25" fmla="*/ 2884167 h 4117729"/>
                  <a:gd name="connsiteX26" fmla="*/ 1246249 w 2487611"/>
                  <a:gd name="connsiteY26" fmla="*/ 1584102 h 4117729"/>
                  <a:gd name="connsiteX27" fmla="*/ 1346518 w 2487611"/>
                  <a:gd name="connsiteY27" fmla="*/ 1684371 h 4117729"/>
                  <a:gd name="connsiteX28" fmla="*/ 1246249 w 2487611"/>
                  <a:gd name="connsiteY28" fmla="*/ 1784640 h 4117729"/>
                  <a:gd name="connsiteX29" fmla="*/ 1145980 w 2487611"/>
                  <a:gd name="connsiteY29" fmla="*/ 1684371 h 4117729"/>
                  <a:gd name="connsiteX30" fmla="*/ 1246249 w 2487611"/>
                  <a:gd name="connsiteY30" fmla="*/ 1584102 h 4117729"/>
                  <a:gd name="connsiteX31" fmla="*/ 1246249 w 2487611"/>
                  <a:gd name="connsiteY31" fmla="*/ 1514596 h 4117729"/>
                  <a:gd name="connsiteX32" fmla="*/ 1076474 w 2487611"/>
                  <a:gd name="connsiteY32" fmla="*/ 1684371 h 4117729"/>
                  <a:gd name="connsiteX33" fmla="*/ 1246249 w 2487611"/>
                  <a:gd name="connsiteY33" fmla="*/ 1854146 h 4117729"/>
                  <a:gd name="connsiteX34" fmla="*/ 1416024 w 2487611"/>
                  <a:gd name="connsiteY34" fmla="*/ 1684371 h 4117729"/>
                  <a:gd name="connsiteX35" fmla="*/ 1246249 w 2487611"/>
                  <a:gd name="connsiteY35" fmla="*/ 1514596 h 4117729"/>
                  <a:gd name="connsiteX36" fmla="*/ 1246249 w 2487611"/>
                  <a:gd name="connsiteY36" fmla="*/ 761226 h 4117729"/>
                  <a:gd name="connsiteX37" fmla="*/ 1446787 w 2487611"/>
                  <a:gd name="connsiteY37" fmla="*/ 961764 h 4117729"/>
                  <a:gd name="connsiteX38" fmla="*/ 1246249 w 2487611"/>
                  <a:gd name="connsiteY38" fmla="*/ 1162302 h 4117729"/>
                  <a:gd name="connsiteX39" fmla="*/ 1045711 w 2487611"/>
                  <a:gd name="connsiteY39" fmla="*/ 961764 h 4117729"/>
                  <a:gd name="connsiteX40" fmla="*/ 1246249 w 2487611"/>
                  <a:gd name="connsiteY40" fmla="*/ 761226 h 4117729"/>
                  <a:gd name="connsiteX41" fmla="*/ 1246249 w 2487611"/>
                  <a:gd name="connsiteY41" fmla="*/ 622214 h 4117729"/>
                  <a:gd name="connsiteX42" fmla="*/ 906699 w 2487611"/>
                  <a:gd name="connsiteY42" fmla="*/ 961764 h 4117729"/>
                  <a:gd name="connsiteX43" fmla="*/ 1246249 w 2487611"/>
                  <a:gd name="connsiteY43" fmla="*/ 1301314 h 4117729"/>
                  <a:gd name="connsiteX44" fmla="*/ 1585799 w 2487611"/>
                  <a:gd name="connsiteY44" fmla="*/ 961764 h 4117729"/>
                  <a:gd name="connsiteX45" fmla="*/ 1246249 w 2487611"/>
                  <a:gd name="connsiteY45" fmla="*/ 622214 h 4117729"/>
                  <a:gd name="connsiteX46" fmla="*/ 1237076 w 2487611"/>
                  <a:gd name="connsiteY46" fmla="*/ 0 h 4117729"/>
                  <a:gd name="connsiteX47" fmla="*/ 1243449 w 2487611"/>
                  <a:gd name="connsiteY47" fmla="*/ 110915 h 4117729"/>
                  <a:gd name="connsiteX48" fmla="*/ 1258169 w 2487611"/>
                  <a:gd name="connsiteY48" fmla="*/ 12605 h 4117729"/>
                  <a:gd name="connsiteX49" fmla="*/ 1891856 w 2487611"/>
                  <a:gd name="connsiteY49" fmla="*/ 713203 h 4117729"/>
                  <a:gd name="connsiteX50" fmla="*/ 2096831 w 2487611"/>
                  <a:gd name="connsiteY50" fmla="*/ 1552470 h 4117729"/>
                  <a:gd name="connsiteX51" fmla="*/ 2003408 w 2487611"/>
                  <a:gd name="connsiteY51" fmla="*/ 2054055 h 4117729"/>
                  <a:gd name="connsiteX52" fmla="*/ 2224895 w 2487611"/>
                  <a:gd name="connsiteY52" fmla="*/ 2189415 h 4117729"/>
                  <a:gd name="connsiteX53" fmla="*/ 2487611 w 2487611"/>
                  <a:gd name="connsiteY53" fmla="*/ 2919570 h 4117729"/>
                  <a:gd name="connsiteX54" fmla="*/ 1777602 w 2487611"/>
                  <a:gd name="connsiteY54" fmla="*/ 2655584 h 4117729"/>
                  <a:gd name="connsiteX55" fmla="*/ 1697050 w 2487611"/>
                  <a:gd name="connsiteY55" fmla="*/ 2803564 h 4117729"/>
                  <a:gd name="connsiteX56" fmla="*/ 789847 w 2487611"/>
                  <a:gd name="connsiteY56" fmla="*/ 2803564 h 4117729"/>
                  <a:gd name="connsiteX57" fmla="*/ 709405 w 2487611"/>
                  <a:gd name="connsiteY57" fmla="*/ 2655809 h 4117729"/>
                  <a:gd name="connsiteX58" fmla="*/ 0 w 2487611"/>
                  <a:gd name="connsiteY58" fmla="*/ 2919570 h 4117729"/>
                  <a:gd name="connsiteX59" fmla="*/ 262716 w 2487611"/>
                  <a:gd name="connsiteY59" fmla="*/ 2189415 h 4117729"/>
                  <a:gd name="connsiteX60" fmla="*/ 483603 w 2487611"/>
                  <a:gd name="connsiteY60" fmla="*/ 2054421 h 4117729"/>
                  <a:gd name="connsiteX61" fmla="*/ 390066 w 2487611"/>
                  <a:gd name="connsiteY61" fmla="*/ 1552470 h 4117729"/>
                  <a:gd name="connsiteX62" fmla="*/ 595041 w 2487611"/>
                  <a:gd name="connsiteY62" fmla="*/ 713203 h 4117729"/>
                  <a:gd name="connsiteX63" fmla="*/ 1237076 w 2487611"/>
                  <a:gd name="connsiteY63" fmla="*/ 0 h 4117729"/>
                  <a:gd name="connsiteX0" fmla="*/ 1355591 w 2487611"/>
                  <a:gd name="connsiteY0" fmla="*/ 3197172 h 4123169"/>
                  <a:gd name="connsiteX1" fmla="*/ 1668701 w 2487611"/>
                  <a:gd name="connsiteY1" fmla="*/ 3497756 h 4123169"/>
                  <a:gd name="connsiteX2" fmla="*/ 1698103 w 2487611"/>
                  <a:gd name="connsiteY2" fmla="*/ 3841399 h 4123169"/>
                  <a:gd name="connsiteX3" fmla="*/ 1503571 w 2487611"/>
                  <a:gd name="connsiteY3" fmla="*/ 3623907 h 4123169"/>
                  <a:gd name="connsiteX4" fmla="*/ 1461585 w 2487611"/>
                  <a:gd name="connsiteY4" fmla="*/ 3837648 h 4123169"/>
                  <a:gd name="connsiteX5" fmla="*/ 1244671 w 2487611"/>
                  <a:gd name="connsiteY5" fmla="*/ 4123169 h 4123169"/>
                  <a:gd name="connsiteX6" fmla="*/ 1079392 w 2487611"/>
                  <a:gd name="connsiteY6" fmla="*/ 3817410 h 4123169"/>
                  <a:gd name="connsiteX7" fmla="*/ 987763 w 2487611"/>
                  <a:gd name="connsiteY7" fmla="*/ 3685212 h 4123169"/>
                  <a:gd name="connsiteX8" fmla="*/ 854400 w 2487611"/>
                  <a:gd name="connsiteY8" fmla="*/ 3751934 h 4123169"/>
                  <a:gd name="connsiteX9" fmla="*/ 869102 w 2487611"/>
                  <a:gd name="connsiteY9" fmla="*/ 3428519 h 4123169"/>
                  <a:gd name="connsiteX10" fmla="*/ 1052587 w 2487611"/>
                  <a:gd name="connsiteY10" fmla="*/ 3230974 h 4123169"/>
                  <a:gd name="connsiteX11" fmla="*/ 1019981 w 2487611"/>
                  <a:gd name="connsiteY11" fmla="*/ 3274997 h 4123169"/>
                  <a:gd name="connsiteX12" fmla="*/ 1012121 w 2487611"/>
                  <a:gd name="connsiteY12" fmla="*/ 3447914 h 4123169"/>
                  <a:gd name="connsiteX13" fmla="*/ 1083424 w 2487611"/>
                  <a:gd name="connsiteY13" fmla="*/ 3412241 h 4123169"/>
                  <a:gd name="connsiteX14" fmla="*/ 1132416 w 2487611"/>
                  <a:gd name="connsiteY14" fmla="*/ 3482921 h 4123169"/>
                  <a:gd name="connsiteX15" fmla="*/ 1220783 w 2487611"/>
                  <a:gd name="connsiteY15" fmla="*/ 3646398 h 4123169"/>
                  <a:gd name="connsiteX16" fmla="*/ 1336759 w 2487611"/>
                  <a:gd name="connsiteY16" fmla="*/ 3493741 h 4123169"/>
                  <a:gd name="connsiteX17" fmla="*/ 1359207 w 2487611"/>
                  <a:gd name="connsiteY17" fmla="*/ 3379462 h 4123169"/>
                  <a:gd name="connsiteX18" fmla="*/ 1463216 w 2487611"/>
                  <a:gd name="connsiteY18" fmla="*/ 3495746 h 4123169"/>
                  <a:gd name="connsiteX19" fmla="*/ 1447496 w 2487611"/>
                  <a:gd name="connsiteY19" fmla="*/ 3312014 h 4123169"/>
                  <a:gd name="connsiteX20" fmla="*/ 1355591 w 2487611"/>
                  <a:gd name="connsiteY20" fmla="*/ 3197172 h 4123169"/>
                  <a:gd name="connsiteX21" fmla="*/ 803026 w 2487611"/>
                  <a:gd name="connsiteY21" fmla="*/ 2889607 h 4123169"/>
                  <a:gd name="connsiteX22" fmla="*/ 1689473 w 2487611"/>
                  <a:gd name="connsiteY22" fmla="*/ 2889607 h 4123169"/>
                  <a:gd name="connsiteX23" fmla="*/ 1482985 w 2487611"/>
                  <a:gd name="connsiteY23" fmla="*/ 3169655 h 4123169"/>
                  <a:gd name="connsiteX24" fmla="*/ 1009514 w 2487611"/>
                  <a:gd name="connsiteY24" fmla="*/ 3169655 h 4123169"/>
                  <a:gd name="connsiteX25" fmla="*/ 803026 w 2487611"/>
                  <a:gd name="connsiteY25" fmla="*/ 2889607 h 4123169"/>
                  <a:gd name="connsiteX26" fmla="*/ 1246249 w 2487611"/>
                  <a:gd name="connsiteY26" fmla="*/ 1589542 h 4123169"/>
                  <a:gd name="connsiteX27" fmla="*/ 1346518 w 2487611"/>
                  <a:gd name="connsiteY27" fmla="*/ 1689811 h 4123169"/>
                  <a:gd name="connsiteX28" fmla="*/ 1246249 w 2487611"/>
                  <a:gd name="connsiteY28" fmla="*/ 1790080 h 4123169"/>
                  <a:gd name="connsiteX29" fmla="*/ 1145980 w 2487611"/>
                  <a:gd name="connsiteY29" fmla="*/ 1689811 h 4123169"/>
                  <a:gd name="connsiteX30" fmla="*/ 1246249 w 2487611"/>
                  <a:gd name="connsiteY30" fmla="*/ 1589542 h 4123169"/>
                  <a:gd name="connsiteX31" fmla="*/ 1246249 w 2487611"/>
                  <a:gd name="connsiteY31" fmla="*/ 1520036 h 4123169"/>
                  <a:gd name="connsiteX32" fmla="*/ 1076474 w 2487611"/>
                  <a:gd name="connsiteY32" fmla="*/ 1689811 h 4123169"/>
                  <a:gd name="connsiteX33" fmla="*/ 1246249 w 2487611"/>
                  <a:gd name="connsiteY33" fmla="*/ 1859586 h 4123169"/>
                  <a:gd name="connsiteX34" fmla="*/ 1416024 w 2487611"/>
                  <a:gd name="connsiteY34" fmla="*/ 1689811 h 4123169"/>
                  <a:gd name="connsiteX35" fmla="*/ 1246249 w 2487611"/>
                  <a:gd name="connsiteY35" fmla="*/ 1520036 h 4123169"/>
                  <a:gd name="connsiteX36" fmla="*/ 1246249 w 2487611"/>
                  <a:gd name="connsiteY36" fmla="*/ 766666 h 4123169"/>
                  <a:gd name="connsiteX37" fmla="*/ 1446787 w 2487611"/>
                  <a:gd name="connsiteY37" fmla="*/ 967204 h 4123169"/>
                  <a:gd name="connsiteX38" fmla="*/ 1246249 w 2487611"/>
                  <a:gd name="connsiteY38" fmla="*/ 1167742 h 4123169"/>
                  <a:gd name="connsiteX39" fmla="*/ 1045711 w 2487611"/>
                  <a:gd name="connsiteY39" fmla="*/ 967204 h 4123169"/>
                  <a:gd name="connsiteX40" fmla="*/ 1246249 w 2487611"/>
                  <a:gd name="connsiteY40" fmla="*/ 766666 h 4123169"/>
                  <a:gd name="connsiteX41" fmla="*/ 1246249 w 2487611"/>
                  <a:gd name="connsiteY41" fmla="*/ 627654 h 4123169"/>
                  <a:gd name="connsiteX42" fmla="*/ 906699 w 2487611"/>
                  <a:gd name="connsiteY42" fmla="*/ 967204 h 4123169"/>
                  <a:gd name="connsiteX43" fmla="*/ 1246249 w 2487611"/>
                  <a:gd name="connsiteY43" fmla="*/ 1306754 h 4123169"/>
                  <a:gd name="connsiteX44" fmla="*/ 1585799 w 2487611"/>
                  <a:gd name="connsiteY44" fmla="*/ 967204 h 4123169"/>
                  <a:gd name="connsiteX45" fmla="*/ 1246249 w 2487611"/>
                  <a:gd name="connsiteY45" fmla="*/ 627654 h 4123169"/>
                  <a:gd name="connsiteX46" fmla="*/ 1237076 w 2487611"/>
                  <a:gd name="connsiteY46" fmla="*/ 5440 h 4123169"/>
                  <a:gd name="connsiteX47" fmla="*/ 1243449 w 2487611"/>
                  <a:gd name="connsiteY47" fmla="*/ 116355 h 4123169"/>
                  <a:gd name="connsiteX48" fmla="*/ 1231224 w 2487611"/>
                  <a:gd name="connsiteY48" fmla="*/ 0 h 4123169"/>
                  <a:gd name="connsiteX49" fmla="*/ 1891856 w 2487611"/>
                  <a:gd name="connsiteY49" fmla="*/ 718643 h 4123169"/>
                  <a:gd name="connsiteX50" fmla="*/ 2096831 w 2487611"/>
                  <a:gd name="connsiteY50" fmla="*/ 1557910 h 4123169"/>
                  <a:gd name="connsiteX51" fmla="*/ 2003408 w 2487611"/>
                  <a:gd name="connsiteY51" fmla="*/ 2059495 h 4123169"/>
                  <a:gd name="connsiteX52" fmla="*/ 2224895 w 2487611"/>
                  <a:gd name="connsiteY52" fmla="*/ 2194855 h 4123169"/>
                  <a:gd name="connsiteX53" fmla="*/ 2487611 w 2487611"/>
                  <a:gd name="connsiteY53" fmla="*/ 2925010 h 4123169"/>
                  <a:gd name="connsiteX54" fmla="*/ 1777602 w 2487611"/>
                  <a:gd name="connsiteY54" fmla="*/ 2661024 h 4123169"/>
                  <a:gd name="connsiteX55" fmla="*/ 1697050 w 2487611"/>
                  <a:gd name="connsiteY55" fmla="*/ 2809004 h 4123169"/>
                  <a:gd name="connsiteX56" fmla="*/ 789847 w 2487611"/>
                  <a:gd name="connsiteY56" fmla="*/ 2809004 h 4123169"/>
                  <a:gd name="connsiteX57" fmla="*/ 709405 w 2487611"/>
                  <a:gd name="connsiteY57" fmla="*/ 2661249 h 4123169"/>
                  <a:gd name="connsiteX58" fmla="*/ 0 w 2487611"/>
                  <a:gd name="connsiteY58" fmla="*/ 2925010 h 4123169"/>
                  <a:gd name="connsiteX59" fmla="*/ 262716 w 2487611"/>
                  <a:gd name="connsiteY59" fmla="*/ 2194855 h 4123169"/>
                  <a:gd name="connsiteX60" fmla="*/ 483603 w 2487611"/>
                  <a:gd name="connsiteY60" fmla="*/ 2059861 h 4123169"/>
                  <a:gd name="connsiteX61" fmla="*/ 390066 w 2487611"/>
                  <a:gd name="connsiteY61" fmla="*/ 1557910 h 4123169"/>
                  <a:gd name="connsiteX62" fmla="*/ 595041 w 2487611"/>
                  <a:gd name="connsiteY62" fmla="*/ 718643 h 4123169"/>
                  <a:gd name="connsiteX63" fmla="*/ 1237076 w 2487611"/>
                  <a:gd name="connsiteY63" fmla="*/ 5440 h 4123169"/>
                  <a:gd name="connsiteX0" fmla="*/ 1355591 w 2487611"/>
                  <a:gd name="connsiteY0" fmla="*/ 3197172 h 4123169"/>
                  <a:gd name="connsiteX1" fmla="*/ 1668701 w 2487611"/>
                  <a:gd name="connsiteY1" fmla="*/ 3497756 h 4123169"/>
                  <a:gd name="connsiteX2" fmla="*/ 1698103 w 2487611"/>
                  <a:gd name="connsiteY2" fmla="*/ 3841399 h 4123169"/>
                  <a:gd name="connsiteX3" fmla="*/ 1503571 w 2487611"/>
                  <a:gd name="connsiteY3" fmla="*/ 3623907 h 4123169"/>
                  <a:gd name="connsiteX4" fmla="*/ 1461585 w 2487611"/>
                  <a:gd name="connsiteY4" fmla="*/ 3837648 h 4123169"/>
                  <a:gd name="connsiteX5" fmla="*/ 1244671 w 2487611"/>
                  <a:gd name="connsiteY5" fmla="*/ 4123169 h 4123169"/>
                  <a:gd name="connsiteX6" fmla="*/ 1079392 w 2487611"/>
                  <a:gd name="connsiteY6" fmla="*/ 3817410 h 4123169"/>
                  <a:gd name="connsiteX7" fmla="*/ 987763 w 2487611"/>
                  <a:gd name="connsiteY7" fmla="*/ 3685212 h 4123169"/>
                  <a:gd name="connsiteX8" fmla="*/ 854400 w 2487611"/>
                  <a:gd name="connsiteY8" fmla="*/ 3751934 h 4123169"/>
                  <a:gd name="connsiteX9" fmla="*/ 869102 w 2487611"/>
                  <a:gd name="connsiteY9" fmla="*/ 3428519 h 4123169"/>
                  <a:gd name="connsiteX10" fmla="*/ 1052587 w 2487611"/>
                  <a:gd name="connsiteY10" fmla="*/ 3230974 h 4123169"/>
                  <a:gd name="connsiteX11" fmla="*/ 1019981 w 2487611"/>
                  <a:gd name="connsiteY11" fmla="*/ 3274997 h 4123169"/>
                  <a:gd name="connsiteX12" fmla="*/ 1012121 w 2487611"/>
                  <a:gd name="connsiteY12" fmla="*/ 3447914 h 4123169"/>
                  <a:gd name="connsiteX13" fmla="*/ 1083424 w 2487611"/>
                  <a:gd name="connsiteY13" fmla="*/ 3412241 h 4123169"/>
                  <a:gd name="connsiteX14" fmla="*/ 1132416 w 2487611"/>
                  <a:gd name="connsiteY14" fmla="*/ 3482921 h 4123169"/>
                  <a:gd name="connsiteX15" fmla="*/ 1220783 w 2487611"/>
                  <a:gd name="connsiteY15" fmla="*/ 3646398 h 4123169"/>
                  <a:gd name="connsiteX16" fmla="*/ 1336759 w 2487611"/>
                  <a:gd name="connsiteY16" fmla="*/ 3493741 h 4123169"/>
                  <a:gd name="connsiteX17" fmla="*/ 1359207 w 2487611"/>
                  <a:gd name="connsiteY17" fmla="*/ 3379462 h 4123169"/>
                  <a:gd name="connsiteX18" fmla="*/ 1463216 w 2487611"/>
                  <a:gd name="connsiteY18" fmla="*/ 3495746 h 4123169"/>
                  <a:gd name="connsiteX19" fmla="*/ 1447496 w 2487611"/>
                  <a:gd name="connsiteY19" fmla="*/ 3312014 h 4123169"/>
                  <a:gd name="connsiteX20" fmla="*/ 1355591 w 2487611"/>
                  <a:gd name="connsiteY20" fmla="*/ 3197172 h 4123169"/>
                  <a:gd name="connsiteX21" fmla="*/ 803026 w 2487611"/>
                  <a:gd name="connsiteY21" fmla="*/ 2889607 h 4123169"/>
                  <a:gd name="connsiteX22" fmla="*/ 1689473 w 2487611"/>
                  <a:gd name="connsiteY22" fmla="*/ 2889607 h 4123169"/>
                  <a:gd name="connsiteX23" fmla="*/ 1482985 w 2487611"/>
                  <a:gd name="connsiteY23" fmla="*/ 3169655 h 4123169"/>
                  <a:gd name="connsiteX24" fmla="*/ 1009514 w 2487611"/>
                  <a:gd name="connsiteY24" fmla="*/ 3169655 h 4123169"/>
                  <a:gd name="connsiteX25" fmla="*/ 803026 w 2487611"/>
                  <a:gd name="connsiteY25" fmla="*/ 2889607 h 4123169"/>
                  <a:gd name="connsiteX26" fmla="*/ 1246249 w 2487611"/>
                  <a:gd name="connsiteY26" fmla="*/ 1589542 h 4123169"/>
                  <a:gd name="connsiteX27" fmla="*/ 1346518 w 2487611"/>
                  <a:gd name="connsiteY27" fmla="*/ 1689811 h 4123169"/>
                  <a:gd name="connsiteX28" fmla="*/ 1246249 w 2487611"/>
                  <a:gd name="connsiteY28" fmla="*/ 1790080 h 4123169"/>
                  <a:gd name="connsiteX29" fmla="*/ 1145980 w 2487611"/>
                  <a:gd name="connsiteY29" fmla="*/ 1689811 h 4123169"/>
                  <a:gd name="connsiteX30" fmla="*/ 1246249 w 2487611"/>
                  <a:gd name="connsiteY30" fmla="*/ 1589542 h 4123169"/>
                  <a:gd name="connsiteX31" fmla="*/ 1246249 w 2487611"/>
                  <a:gd name="connsiteY31" fmla="*/ 1520036 h 4123169"/>
                  <a:gd name="connsiteX32" fmla="*/ 1076474 w 2487611"/>
                  <a:gd name="connsiteY32" fmla="*/ 1689811 h 4123169"/>
                  <a:gd name="connsiteX33" fmla="*/ 1246249 w 2487611"/>
                  <a:gd name="connsiteY33" fmla="*/ 1859586 h 4123169"/>
                  <a:gd name="connsiteX34" fmla="*/ 1416024 w 2487611"/>
                  <a:gd name="connsiteY34" fmla="*/ 1689811 h 4123169"/>
                  <a:gd name="connsiteX35" fmla="*/ 1246249 w 2487611"/>
                  <a:gd name="connsiteY35" fmla="*/ 1520036 h 4123169"/>
                  <a:gd name="connsiteX36" fmla="*/ 1246249 w 2487611"/>
                  <a:gd name="connsiteY36" fmla="*/ 766666 h 4123169"/>
                  <a:gd name="connsiteX37" fmla="*/ 1446787 w 2487611"/>
                  <a:gd name="connsiteY37" fmla="*/ 967204 h 4123169"/>
                  <a:gd name="connsiteX38" fmla="*/ 1246249 w 2487611"/>
                  <a:gd name="connsiteY38" fmla="*/ 1167742 h 4123169"/>
                  <a:gd name="connsiteX39" fmla="*/ 1045711 w 2487611"/>
                  <a:gd name="connsiteY39" fmla="*/ 967204 h 4123169"/>
                  <a:gd name="connsiteX40" fmla="*/ 1246249 w 2487611"/>
                  <a:gd name="connsiteY40" fmla="*/ 766666 h 4123169"/>
                  <a:gd name="connsiteX41" fmla="*/ 1246249 w 2487611"/>
                  <a:gd name="connsiteY41" fmla="*/ 627654 h 4123169"/>
                  <a:gd name="connsiteX42" fmla="*/ 906699 w 2487611"/>
                  <a:gd name="connsiteY42" fmla="*/ 967204 h 4123169"/>
                  <a:gd name="connsiteX43" fmla="*/ 1246249 w 2487611"/>
                  <a:gd name="connsiteY43" fmla="*/ 1306754 h 4123169"/>
                  <a:gd name="connsiteX44" fmla="*/ 1585799 w 2487611"/>
                  <a:gd name="connsiteY44" fmla="*/ 967204 h 4123169"/>
                  <a:gd name="connsiteX45" fmla="*/ 1246249 w 2487611"/>
                  <a:gd name="connsiteY45" fmla="*/ 627654 h 4123169"/>
                  <a:gd name="connsiteX46" fmla="*/ 1238115 w 2487611"/>
                  <a:gd name="connsiteY46" fmla="*/ 24870 h 4123169"/>
                  <a:gd name="connsiteX47" fmla="*/ 1243449 w 2487611"/>
                  <a:gd name="connsiteY47" fmla="*/ 116355 h 4123169"/>
                  <a:gd name="connsiteX48" fmla="*/ 1231224 w 2487611"/>
                  <a:gd name="connsiteY48" fmla="*/ 0 h 4123169"/>
                  <a:gd name="connsiteX49" fmla="*/ 1891856 w 2487611"/>
                  <a:gd name="connsiteY49" fmla="*/ 718643 h 4123169"/>
                  <a:gd name="connsiteX50" fmla="*/ 2096831 w 2487611"/>
                  <a:gd name="connsiteY50" fmla="*/ 1557910 h 4123169"/>
                  <a:gd name="connsiteX51" fmla="*/ 2003408 w 2487611"/>
                  <a:gd name="connsiteY51" fmla="*/ 2059495 h 4123169"/>
                  <a:gd name="connsiteX52" fmla="*/ 2224895 w 2487611"/>
                  <a:gd name="connsiteY52" fmla="*/ 2194855 h 4123169"/>
                  <a:gd name="connsiteX53" fmla="*/ 2487611 w 2487611"/>
                  <a:gd name="connsiteY53" fmla="*/ 2925010 h 4123169"/>
                  <a:gd name="connsiteX54" fmla="*/ 1777602 w 2487611"/>
                  <a:gd name="connsiteY54" fmla="*/ 2661024 h 4123169"/>
                  <a:gd name="connsiteX55" fmla="*/ 1697050 w 2487611"/>
                  <a:gd name="connsiteY55" fmla="*/ 2809004 h 4123169"/>
                  <a:gd name="connsiteX56" fmla="*/ 789847 w 2487611"/>
                  <a:gd name="connsiteY56" fmla="*/ 2809004 h 4123169"/>
                  <a:gd name="connsiteX57" fmla="*/ 709405 w 2487611"/>
                  <a:gd name="connsiteY57" fmla="*/ 2661249 h 4123169"/>
                  <a:gd name="connsiteX58" fmla="*/ 0 w 2487611"/>
                  <a:gd name="connsiteY58" fmla="*/ 2925010 h 4123169"/>
                  <a:gd name="connsiteX59" fmla="*/ 262716 w 2487611"/>
                  <a:gd name="connsiteY59" fmla="*/ 2194855 h 4123169"/>
                  <a:gd name="connsiteX60" fmla="*/ 483603 w 2487611"/>
                  <a:gd name="connsiteY60" fmla="*/ 2059861 h 4123169"/>
                  <a:gd name="connsiteX61" fmla="*/ 390066 w 2487611"/>
                  <a:gd name="connsiteY61" fmla="*/ 1557910 h 4123169"/>
                  <a:gd name="connsiteX62" fmla="*/ 595041 w 2487611"/>
                  <a:gd name="connsiteY62" fmla="*/ 718643 h 4123169"/>
                  <a:gd name="connsiteX63" fmla="*/ 1238115 w 2487611"/>
                  <a:gd name="connsiteY63" fmla="*/ 24870 h 4123169"/>
                  <a:gd name="connsiteX0" fmla="*/ 1355591 w 2487611"/>
                  <a:gd name="connsiteY0" fmla="*/ 3172302 h 4098299"/>
                  <a:gd name="connsiteX1" fmla="*/ 1668701 w 2487611"/>
                  <a:gd name="connsiteY1" fmla="*/ 3472886 h 4098299"/>
                  <a:gd name="connsiteX2" fmla="*/ 1698103 w 2487611"/>
                  <a:gd name="connsiteY2" fmla="*/ 3816529 h 4098299"/>
                  <a:gd name="connsiteX3" fmla="*/ 1503571 w 2487611"/>
                  <a:gd name="connsiteY3" fmla="*/ 3599037 h 4098299"/>
                  <a:gd name="connsiteX4" fmla="*/ 1461585 w 2487611"/>
                  <a:gd name="connsiteY4" fmla="*/ 3812778 h 4098299"/>
                  <a:gd name="connsiteX5" fmla="*/ 1244671 w 2487611"/>
                  <a:gd name="connsiteY5" fmla="*/ 4098299 h 4098299"/>
                  <a:gd name="connsiteX6" fmla="*/ 1079392 w 2487611"/>
                  <a:gd name="connsiteY6" fmla="*/ 3792540 h 4098299"/>
                  <a:gd name="connsiteX7" fmla="*/ 987763 w 2487611"/>
                  <a:gd name="connsiteY7" fmla="*/ 3660342 h 4098299"/>
                  <a:gd name="connsiteX8" fmla="*/ 854400 w 2487611"/>
                  <a:gd name="connsiteY8" fmla="*/ 3727064 h 4098299"/>
                  <a:gd name="connsiteX9" fmla="*/ 869102 w 2487611"/>
                  <a:gd name="connsiteY9" fmla="*/ 3403649 h 4098299"/>
                  <a:gd name="connsiteX10" fmla="*/ 1052587 w 2487611"/>
                  <a:gd name="connsiteY10" fmla="*/ 3206104 h 4098299"/>
                  <a:gd name="connsiteX11" fmla="*/ 1019981 w 2487611"/>
                  <a:gd name="connsiteY11" fmla="*/ 3250127 h 4098299"/>
                  <a:gd name="connsiteX12" fmla="*/ 1012121 w 2487611"/>
                  <a:gd name="connsiteY12" fmla="*/ 3423044 h 4098299"/>
                  <a:gd name="connsiteX13" fmla="*/ 1083424 w 2487611"/>
                  <a:gd name="connsiteY13" fmla="*/ 3387371 h 4098299"/>
                  <a:gd name="connsiteX14" fmla="*/ 1132416 w 2487611"/>
                  <a:gd name="connsiteY14" fmla="*/ 3458051 h 4098299"/>
                  <a:gd name="connsiteX15" fmla="*/ 1220783 w 2487611"/>
                  <a:gd name="connsiteY15" fmla="*/ 3621528 h 4098299"/>
                  <a:gd name="connsiteX16" fmla="*/ 1336759 w 2487611"/>
                  <a:gd name="connsiteY16" fmla="*/ 3468871 h 4098299"/>
                  <a:gd name="connsiteX17" fmla="*/ 1359207 w 2487611"/>
                  <a:gd name="connsiteY17" fmla="*/ 3354592 h 4098299"/>
                  <a:gd name="connsiteX18" fmla="*/ 1463216 w 2487611"/>
                  <a:gd name="connsiteY18" fmla="*/ 3470876 h 4098299"/>
                  <a:gd name="connsiteX19" fmla="*/ 1447496 w 2487611"/>
                  <a:gd name="connsiteY19" fmla="*/ 3287144 h 4098299"/>
                  <a:gd name="connsiteX20" fmla="*/ 1355591 w 2487611"/>
                  <a:gd name="connsiteY20" fmla="*/ 3172302 h 4098299"/>
                  <a:gd name="connsiteX21" fmla="*/ 803026 w 2487611"/>
                  <a:gd name="connsiteY21" fmla="*/ 2864737 h 4098299"/>
                  <a:gd name="connsiteX22" fmla="*/ 1689473 w 2487611"/>
                  <a:gd name="connsiteY22" fmla="*/ 2864737 h 4098299"/>
                  <a:gd name="connsiteX23" fmla="*/ 1482985 w 2487611"/>
                  <a:gd name="connsiteY23" fmla="*/ 3144785 h 4098299"/>
                  <a:gd name="connsiteX24" fmla="*/ 1009514 w 2487611"/>
                  <a:gd name="connsiteY24" fmla="*/ 3144785 h 4098299"/>
                  <a:gd name="connsiteX25" fmla="*/ 803026 w 2487611"/>
                  <a:gd name="connsiteY25" fmla="*/ 2864737 h 4098299"/>
                  <a:gd name="connsiteX26" fmla="*/ 1246249 w 2487611"/>
                  <a:gd name="connsiteY26" fmla="*/ 1564672 h 4098299"/>
                  <a:gd name="connsiteX27" fmla="*/ 1346518 w 2487611"/>
                  <a:gd name="connsiteY27" fmla="*/ 1664941 h 4098299"/>
                  <a:gd name="connsiteX28" fmla="*/ 1246249 w 2487611"/>
                  <a:gd name="connsiteY28" fmla="*/ 1765210 h 4098299"/>
                  <a:gd name="connsiteX29" fmla="*/ 1145980 w 2487611"/>
                  <a:gd name="connsiteY29" fmla="*/ 1664941 h 4098299"/>
                  <a:gd name="connsiteX30" fmla="*/ 1246249 w 2487611"/>
                  <a:gd name="connsiteY30" fmla="*/ 1564672 h 4098299"/>
                  <a:gd name="connsiteX31" fmla="*/ 1246249 w 2487611"/>
                  <a:gd name="connsiteY31" fmla="*/ 1495166 h 4098299"/>
                  <a:gd name="connsiteX32" fmla="*/ 1076474 w 2487611"/>
                  <a:gd name="connsiteY32" fmla="*/ 1664941 h 4098299"/>
                  <a:gd name="connsiteX33" fmla="*/ 1246249 w 2487611"/>
                  <a:gd name="connsiteY33" fmla="*/ 1834716 h 4098299"/>
                  <a:gd name="connsiteX34" fmla="*/ 1416024 w 2487611"/>
                  <a:gd name="connsiteY34" fmla="*/ 1664941 h 4098299"/>
                  <a:gd name="connsiteX35" fmla="*/ 1246249 w 2487611"/>
                  <a:gd name="connsiteY35" fmla="*/ 1495166 h 4098299"/>
                  <a:gd name="connsiteX36" fmla="*/ 1246249 w 2487611"/>
                  <a:gd name="connsiteY36" fmla="*/ 741796 h 4098299"/>
                  <a:gd name="connsiteX37" fmla="*/ 1446787 w 2487611"/>
                  <a:gd name="connsiteY37" fmla="*/ 942334 h 4098299"/>
                  <a:gd name="connsiteX38" fmla="*/ 1246249 w 2487611"/>
                  <a:gd name="connsiteY38" fmla="*/ 1142872 h 4098299"/>
                  <a:gd name="connsiteX39" fmla="*/ 1045711 w 2487611"/>
                  <a:gd name="connsiteY39" fmla="*/ 942334 h 4098299"/>
                  <a:gd name="connsiteX40" fmla="*/ 1246249 w 2487611"/>
                  <a:gd name="connsiteY40" fmla="*/ 741796 h 4098299"/>
                  <a:gd name="connsiteX41" fmla="*/ 1246249 w 2487611"/>
                  <a:gd name="connsiteY41" fmla="*/ 602784 h 4098299"/>
                  <a:gd name="connsiteX42" fmla="*/ 906699 w 2487611"/>
                  <a:gd name="connsiteY42" fmla="*/ 942334 h 4098299"/>
                  <a:gd name="connsiteX43" fmla="*/ 1246249 w 2487611"/>
                  <a:gd name="connsiteY43" fmla="*/ 1281884 h 4098299"/>
                  <a:gd name="connsiteX44" fmla="*/ 1585799 w 2487611"/>
                  <a:gd name="connsiteY44" fmla="*/ 942334 h 4098299"/>
                  <a:gd name="connsiteX45" fmla="*/ 1246249 w 2487611"/>
                  <a:gd name="connsiteY45" fmla="*/ 602784 h 4098299"/>
                  <a:gd name="connsiteX46" fmla="*/ 1238115 w 2487611"/>
                  <a:gd name="connsiteY46" fmla="*/ 0 h 4098299"/>
                  <a:gd name="connsiteX47" fmla="*/ 1243449 w 2487611"/>
                  <a:gd name="connsiteY47" fmla="*/ 91485 h 4098299"/>
                  <a:gd name="connsiteX48" fmla="*/ 1229544 w 2487611"/>
                  <a:gd name="connsiteY48" fmla="*/ 4448 h 4098299"/>
                  <a:gd name="connsiteX49" fmla="*/ 1891856 w 2487611"/>
                  <a:gd name="connsiteY49" fmla="*/ 693773 h 4098299"/>
                  <a:gd name="connsiteX50" fmla="*/ 2096831 w 2487611"/>
                  <a:gd name="connsiteY50" fmla="*/ 1533040 h 4098299"/>
                  <a:gd name="connsiteX51" fmla="*/ 2003408 w 2487611"/>
                  <a:gd name="connsiteY51" fmla="*/ 2034625 h 4098299"/>
                  <a:gd name="connsiteX52" fmla="*/ 2224895 w 2487611"/>
                  <a:gd name="connsiteY52" fmla="*/ 2169985 h 4098299"/>
                  <a:gd name="connsiteX53" fmla="*/ 2487611 w 2487611"/>
                  <a:gd name="connsiteY53" fmla="*/ 2900140 h 4098299"/>
                  <a:gd name="connsiteX54" fmla="*/ 1777602 w 2487611"/>
                  <a:gd name="connsiteY54" fmla="*/ 2636154 h 4098299"/>
                  <a:gd name="connsiteX55" fmla="*/ 1697050 w 2487611"/>
                  <a:gd name="connsiteY55" fmla="*/ 2784134 h 4098299"/>
                  <a:gd name="connsiteX56" fmla="*/ 789847 w 2487611"/>
                  <a:gd name="connsiteY56" fmla="*/ 2784134 h 4098299"/>
                  <a:gd name="connsiteX57" fmla="*/ 709405 w 2487611"/>
                  <a:gd name="connsiteY57" fmla="*/ 2636379 h 4098299"/>
                  <a:gd name="connsiteX58" fmla="*/ 0 w 2487611"/>
                  <a:gd name="connsiteY58" fmla="*/ 2900140 h 4098299"/>
                  <a:gd name="connsiteX59" fmla="*/ 262716 w 2487611"/>
                  <a:gd name="connsiteY59" fmla="*/ 2169985 h 4098299"/>
                  <a:gd name="connsiteX60" fmla="*/ 483603 w 2487611"/>
                  <a:gd name="connsiteY60" fmla="*/ 2034991 h 4098299"/>
                  <a:gd name="connsiteX61" fmla="*/ 390066 w 2487611"/>
                  <a:gd name="connsiteY61" fmla="*/ 1533040 h 4098299"/>
                  <a:gd name="connsiteX62" fmla="*/ 595041 w 2487611"/>
                  <a:gd name="connsiteY62" fmla="*/ 693773 h 4098299"/>
                  <a:gd name="connsiteX63" fmla="*/ 1238115 w 2487611"/>
                  <a:gd name="connsiteY63" fmla="*/ 0 h 4098299"/>
                  <a:gd name="connsiteX0" fmla="*/ 1355591 w 2487611"/>
                  <a:gd name="connsiteY0" fmla="*/ 3167854 h 4093851"/>
                  <a:gd name="connsiteX1" fmla="*/ 1668701 w 2487611"/>
                  <a:gd name="connsiteY1" fmla="*/ 3468438 h 4093851"/>
                  <a:gd name="connsiteX2" fmla="*/ 1698103 w 2487611"/>
                  <a:gd name="connsiteY2" fmla="*/ 3812081 h 4093851"/>
                  <a:gd name="connsiteX3" fmla="*/ 1503571 w 2487611"/>
                  <a:gd name="connsiteY3" fmla="*/ 3594589 h 4093851"/>
                  <a:gd name="connsiteX4" fmla="*/ 1461585 w 2487611"/>
                  <a:gd name="connsiteY4" fmla="*/ 3808330 h 4093851"/>
                  <a:gd name="connsiteX5" fmla="*/ 1244671 w 2487611"/>
                  <a:gd name="connsiteY5" fmla="*/ 4093851 h 4093851"/>
                  <a:gd name="connsiteX6" fmla="*/ 1079392 w 2487611"/>
                  <a:gd name="connsiteY6" fmla="*/ 3788092 h 4093851"/>
                  <a:gd name="connsiteX7" fmla="*/ 987763 w 2487611"/>
                  <a:gd name="connsiteY7" fmla="*/ 3655894 h 4093851"/>
                  <a:gd name="connsiteX8" fmla="*/ 854400 w 2487611"/>
                  <a:gd name="connsiteY8" fmla="*/ 3722616 h 4093851"/>
                  <a:gd name="connsiteX9" fmla="*/ 869102 w 2487611"/>
                  <a:gd name="connsiteY9" fmla="*/ 3399201 h 4093851"/>
                  <a:gd name="connsiteX10" fmla="*/ 1052587 w 2487611"/>
                  <a:gd name="connsiteY10" fmla="*/ 3201656 h 4093851"/>
                  <a:gd name="connsiteX11" fmla="*/ 1019981 w 2487611"/>
                  <a:gd name="connsiteY11" fmla="*/ 3245679 h 4093851"/>
                  <a:gd name="connsiteX12" fmla="*/ 1012121 w 2487611"/>
                  <a:gd name="connsiteY12" fmla="*/ 3418596 h 4093851"/>
                  <a:gd name="connsiteX13" fmla="*/ 1083424 w 2487611"/>
                  <a:gd name="connsiteY13" fmla="*/ 3382923 h 4093851"/>
                  <a:gd name="connsiteX14" fmla="*/ 1132416 w 2487611"/>
                  <a:gd name="connsiteY14" fmla="*/ 3453603 h 4093851"/>
                  <a:gd name="connsiteX15" fmla="*/ 1220783 w 2487611"/>
                  <a:gd name="connsiteY15" fmla="*/ 3617080 h 4093851"/>
                  <a:gd name="connsiteX16" fmla="*/ 1336759 w 2487611"/>
                  <a:gd name="connsiteY16" fmla="*/ 3464423 h 4093851"/>
                  <a:gd name="connsiteX17" fmla="*/ 1359207 w 2487611"/>
                  <a:gd name="connsiteY17" fmla="*/ 3350144 h 4093851"/>
                  <a:gd name="connsiteX18" fmla="*/ 1463216 w 2487611"/>
                  <a:gd name="connsiteY18" fmla="*/ 3466428 h 4093851"/>
                  <a:gd name="connsiteX19" fmla="*/ 1447496 w 2487611"/>
                  <a:gd name="connsiteY19" fmla="*/ 3282696 h 4093851"/>
                  <a:gd name="connsiteX20" fmla="*/ 1355591 w 2487611"/>
                  <a:gd name="connsiteY20" fmla="*/ 3167854 h 4093851"/>
                  <a:gd name="connsiteX21" fmla="*/ 803026 w 2487611"/>
                  <a:gd name="connsiteY21" fmla="*/ 2860289 h 4093851"/>
                  <a:gd name="connsiteX22" fmla="*/ 1689473 w 2487611"/>
                  <a:gd name="connsiteY22" fmla="*/ 2860289 h 4093851"/>
                  <a:gd name="connsiteX23" fmla="*/ 1482985 w 2487611"/>
                  <a:gd name="connsiteY23" fmla="*/ 3140337 h 4093851"/>
                  <a:gd name="connsiteX24" fmla="*/ 1009514 w 2487611"/>
                  <a:gd name="connsiteY24" fmla="*/ 3140337 h 4093851"/>
                  <a:gd name="connsiteX25" fmla="*/ 803026 w 2487611"/>
                  <a:gd name="connsiteY25" fmla="*/ 2860289 h 4093851"/>
                  <a:gd name="connsiteX26" fmla="*/ 1246249 w 2487611"/>
                  <a:gd name="connsiteY26" fmla="*/ 1560224 h 4093851"/>
                  <a:gd name="connsiteX27" fmla="*/ 1346518 w 2487611"/>
                  <a:gd name="connsiteY27" fmla="*/ 1660493 h 4093851"/>
                  <a:gd name="connsiteX28" fmla="*/ 1246249 w 2487611"/>
                  <a:gd name="connsiteY28" fmla="*/ 1760762 h 4093851"/>
                  <a:gd name="connsiteX29" fmla="*/ 1145980 w 2487611"/>
                  <a:gd name="connsiteY29" fmla="*/ 1660493 h 4093851"/>
                  <a:gd name="connsiteX30" fmla="*/ 1246249 w 2487611"/>
                  <a:gd name="connsiteY30" fmla="*/ 1560224 h 4093851"/>
                  <a:gd name="connsiteX31" fmla="*/ 1246249 w 2487611"/>
                  <a:gd name="connsiteY31" fmla="*/ 1490718 h 4093851"/>
                  <a:gd name="connsiteX32" fmla="*/ 1076474 w 2487611"/>
                  <a:gd name="connsiteY32" fmla="*/ 1660493 h 4093851"/>
                  <a:gd name="connsiteX33" fmla="*/ 1246249 w 2487611"/>
                  <a:gd name="connsiteY33" fmla="*/ 1830268 h 4093851"/>
                  <a:gd name="connsiteX34" fmla="*/ 1416024 w 2487611"/>
                  <a:gd name="connsiteY34" fmla="*/ 1660493 h 4093851"/>
                  <a:gd name="connsiteX35" fmla="*/ 1246249 w 2487611"/>
                  <a:gd name="connsiteY35" fmla="*/ 1490718 h 4093851"/>
                  <a:gd name="connsiteX36" fmla="*/ 1246249 w 2487611"/>
                  <a:gd name="connsiteY36" fmla="*/ 737348 h 4093851"/>
                  <a:gd name="connsiteX37" fmla="*/ 1446787 w 2487611"/>
                  <a:gd name="connsiteY37" fmla="*/ 937886 h 4093851"/>
                  <a:gd name="connsiteX38" fmla="*/ 1246249 w 2487611"/>
                  <a:gd name="connsiteY38" fmla="*/ 1138424 h 4093851"/>
                  <a:gd name="connsiteX39" fmla="*/ 1045711 w 2487611"/>
                  <a:gd name="connsiteY39" fmla="*/ 937886 h 4093851"/>
                  <a:gd name="connsiteX40" fmla="*/ 1246249 w 2487611"/>
                  <a:gd name="connsiteY40" fmla="*/ 737348 h 4093851"/>
                  <a:gd name="connsiteX41" fmla="*/ 1246249 w 2487611"/>
                  <a:gd name="connsiteY41" fmla="*/ 598336 h 4093851"/>
                  <a:gd name="connsiteX42" fmla="*/ 906699 w 2487611"/>
                  <a:gd name="connsiteY42" fmla="*/ 937886 h 4093851"/>
                  <a:gd name="connsiteX43" fmla="*/ 1246249 w 2487611"/>
                  <a:gd name="connsiteY43" fmla="*/ 1277436 h 4093851"/>
                  <a:gd name="connsiteX44" fmla="*/ 1585799 w 2487611"/>
                  <a:gd name="connsiteY44" fmla="*/ 937886 h 4093851"/>
                  <a:gd name="connsiteX45" fmla="*/ 1246249 w 2487611"/>
                  <a:gd name="connsiteY45" fmla="*/ 598336 h 4093851"/>
                  <a:gd name="connsiteX46" fmla="*/ 1225855 w 2487611"/>
                  <a:gd name="connsiteY46" fmla="*/ 9198 h 4093851"/>
                  <a:gd name="connsiteX47" fmla="*/ 1243449 w 2487611"/>
                  <a:gd name="connsiteY47" fmla="*/ 87037 h 4093851"/>
                  <a:gd name="connsiteX48" fmla="*/ 1229544 w 2487611"/>
                  <a:gd name="connsiteY48" fmla="*/ 0 h 4093851"/>
                  <a:gd name="connsiteX49" fmla="*/ 1891856 w 2487611"/>
                  <a:gd name="connsiteY49" fmla="*/ 689325 h 4093851"/>
                  <a:gd name="connsiteX50" fmla="*/ 2096831 w 2487611"/>
                  <a:gd name="connsiteY50" fmla="*/ 1528592 h 4093851"/>
                  <a:gd name="connsiteX51" fmla="*/ 2003408 w 2487611"/>
                  <a:gd name="connsiteY51" fmla="*/ 2030177 h 4093851"/>
                  <a:gd name="connsiteX52" fmla="*/ 2224895 w 2487611"/>
                  <a:gd name="connsiteY52" fmla="*/ 2165537 h 4093851"/>
                  <a:gd name="connsiteX53" fmla="*/ 2487611 w 2487611"/>
                  <a:gd name="connsiteY53" fmla="*/ 2895692 h 4093851"/>
                  <a:gd name="connsiteX54" fmla="*/ 1777602 w 2487611"/>
                  <a:gd name="connsiteY54" fmla="*/ 2631706 h 4093851"/>
                  <a:gd name="connsiteX55" fmla="*/ 1697050 w 2487611"/>
                  <a:gd name="connsiteY55" fmla="*/ 2779686 h 4093851"/>
                  <a:gd name="connsiteX56" fmla="*/ 789847 w 2487611"/>
                  <a:gd name="connsiteY56" fmla="*/ 2779686 h 4093851"/>
                  <a:gd name="connsiteX57" fmla="*/ 709405 w 2487611"/>
                  <a:gd name="connsiteY57" fmla="*/ 2631931 h 4093851"/>
                  <a:gd name="connsiteX58" fmla="*/ 0 w 2487611"/>
                  <a:gd name="connsiteY58" fmla="*/ 2895692 h 4093851"/>
                  <a:gd name="connsiteX59" fmla="*/ 262716 w 2487611"/>
                  <a:gd name="connsiteY59" fmla="*/ 2165537 h 4093851"/>
                  <a:gd name="connsiteX60" fmla="*/ 483603 w 2487611"/>
                  <a:gd name="connsiteY60" fmla="*/ 2030543 h 4093851"/>
                  <a:gd name="connsiteX61" fmla="*/ 390066 w 2487611"/>
                  <a:gd name="connsiteY61" fmla="*/ 1528592 h 4093851"/>
                  <a:gd name="connsiteX62" fmla="*/ 595041 w 2487611"/>
                  <a:gd name="connsiteY62" fmla="*/ 689325 h 4093851"/>
                  <a:gd name="connsiteX63" fmla="*/ 1225855 w 2487611"/>
                  <a:gd name="connsiteY63" fmla="*/ 9198 h 4093851"/>
                  <a:gd name="connsiteX0" fmla="*/ 1355591 w 2487611"/>
                  <a:gd name="connsiteY0" fmla="*/ 3167854 h 4093851"/>
                  <a:gd name="connsiteX1" fmla="*/ 1668701 w 2487611"/>
                  <a:gd name="connsiteY1" fmla="*/ 3468438 h 4093851"/>
                  <a:gd name="connsiteX2" fmla="*/ 1698103 w 2487611"/>
                  <a:gd name="connsiteY2" fmla="*/ 3812081 h 4093851"/>
                  <a:gd name="connsiteX3" fmla="*/ 1503571 w 2487611"/>
                  <a:gd name="connsiteY3" fmla="*/ 3594589 h 4093851"/>
                  <a:gd name="connsiteX4" fmla="*/ 1461585 w 2487611"/>
                  <a:gd name="connsiteY4" fmla="*/ 3808330 h 4093851"/>
                  <a:gd name="connsiteX5" fmla="*/ 1244671 w 2487611"/>
                  <a:gd name="connsiteY5" fmla="*/ 4093851 h 4093851"/>
                  <a:gd name="connsiteX6" fmla="*/ 1079392 w 2487611"/>
                  <a:gd name="connsiteY6" fmla="*/ 3788092 h 4093851"/>
                  <a:gd name="connsiteX7" fmla="*/ 987763 w 2487611"/>
                  <a:gd name="connsiteY7" fmla="*/ 3655894 h 4093851"/>
                  <a:gd name="connsiteX8" fmla="*/ 854400 w 2487611"/>
                  <a:gd name="connsiteY8" fmla="*/ 3722616 h 4093851"/>
                  <a:gd name="connsiteX9" fmla="*/ 869102 w 2487611"/>
                  <a:gd name="connsiteY9" fmla="*/ 3399201 h 4093851"/>
                  <a:gd name="connsiteX10" fmla="*/ 1052587 w 2487611"/>
                  <a:gd name="connsiteY10" fmla="*/ 3201656 h 4093851"/>
                  <a:gd name="connsiteX11" fmla="*/ 1019981 w 2487611"/>
                  <a:gd name="connsiteY11" fmla="*/ 3245679 h 4093851"/>
                  <a:gd name="connsiteX12" fmla="*/ 1012121 w 2487611"/>
                  <a:gd name="connsiteY12" fmla="*/ 3418596 h 4093851"/>
                  <a:gd name="connsiteX13" fmla="*/ 1083424 w 2487611"/>
                  <a:gd name="connsiteY13" fmla="*/ 3382923 h 4093851"/>
                  <a:gd name="connsiteX14" fmla="*/ 1132416 w 2487611"/>
                  <a:gd name="connsiteY14" fmla="*/ 3453603 h 4093851"/>
                  <a:gd name="connsiteX15" fmla="*/ 1220783 w 2487611"/>
                  <a:gd name="connsiteY15" fmla="*/ 3617080 h 4093851"/>
                  <a:gd name="connsiteX16" fmla="*/ 1336759 w 2487611"/>
                  <a:gd name="connsiteY16" fmla="*/ 3464423 h 4093851"/>
                  <a:gd name="connsiteX17" fmla="*/ 1359207 w 2487611"/>
                  <a:gd name="connsiteY17" fmla="*/ 3350144 h 4093851"/>
                  <a:gd name="connsiteX18" fmla="*/ 1463216 w 2487611"/>
                  <a:gd name="connsiteY18" fmla="*/ 3466428 h 4093851"/>
                  <a:gd name="connsiteX19" fmla="*/ 1447496 w 2487611"/>
                  <a:gd name="connsiteY19" fmla="*/ 3282696 h 4093851"/>
                  <a:gd name="connsiteX20" fmla="*/ 1355591 w 2487611"/>
                  <a:gd name="connsiteY20" fmla="*/ 3167854 h 4093851"/>
                  <a:gd name="connsiteX21" fmla="*/ 803026 w 2487611"/>
                  <a:gd name="connsiteY21" fmla="*/ 2860289 h 4093851"/>
                  <a:gd name="connsiteX22" fmla="*/ 1689473 w 2487611"/>
                  <a:gd name="connsiteY22" fmla="*/ 2860289 h 4093851"/>
                  <a:gd name="connsiteX23" fmla="*/ 1482985 w 2487611"/>
                  <a:gd name="connsiteY23" fmla="*/ 3140337 h 4093851"/>
                  <a:gd name="connsiteX24" fmla="*/ 1009514 w 2487611"/>
                  <a:gd name="connsiteY24" fmla="*/ 3140337 h 4093851"/>
                  <a:gd name="connsiteX25" fmla="*/ 803026 w 2487611"/>
                  <a:gd name="connsiteY25" fmla="*/ 2860289 h 4093851"/>
                  <a:gd name="connsiteX26" fmla="*/ 1246249 w 2487611"/>
                  <a:gd name="connsiteY26" fmla="*/ 1560224 h 4093851"/>
                  <a:gd name="connsiteX27" fmla="*/ 1346518 w 2487611"/>
                  <a:gd name="connsiteY27" fmla="*/ 1660493 h 4093851"/>
                  <a:gd name="connsiteX28" fmla="*/ 1246249 w 2487611"/>
                  <a:gd name="connsiteY28" fmla="*/ 1760762 h 4093851"/>
                  <a:gd name="connsiteX29" fmla="*/ 1145980 w 2487611"/>
                  <a:gd name="connsiteY29" fmla="*/ 1660493 h 4093851"/>
                  <a:gd name="connsiteX30" fmla="*/ 1246249 w 2487611"/>
                  <a:gd name="connsiteY30" fmla="*/ 1560224 h 4093851"/>
                  <a:gd name="connsiteX31" fmla="*/ 1246249 w 2487611"/>
                  <a:gd name="connsiteY31" fmla="*/ 1490718 h 4093851"/>
                  <a:gd name="connsiteX32" fmla="*/ 1076474 w 2487611"/>
                  <a:gd name="connsiteY32" fmla="*/ 1660493 h 4093851"/>
                  <a:gd name="connsiteX33" fmla="*/ 1246249 w 2487611"/>
                  <a:gd name="connsiteY33" fmla="*/ 1830268 h 4093851"/>
                  <a:gd name="connsiteX34" fmla="*/ 1416024 w 2487611"/>
                  <a:gd name="connsiteY34" fmla="*/ 1660493 h 4093851"/>
                  <a:gd name="connsiteX35" fmla="*/ 1246249 w 2487611"/>
                  <a:gd name="connsiteY35" fmla="*/ 1490718 h 4093851"/>
                  <a:gd name="connsiteX36" fmla="*/ 1246249 w 2487611"/>
                  <a:gd name="connsiteY36" fmla="*/ 737348 h 4093851"/>
                  <a:gd name="connsiteX37" fmla="*/ 1446787 w 2487611"/>
                  <a:gd name="connsiteY37" fmla="*/ 937886 h 4093851"/>
                  <a:gd name="connsiteX38" fmla="*/ 1246249 w 2487611"/>
                  <a:gd name="connsiteY38" fmla="*/ 1138424 h 4093851"/>
                  <a:gd name="connsiteX39" fmla="*/ 1045711 w 2487611"/>
                  <a:gd name="connsiteY39" fmla="*/ 937886 h 4093851"/>
                  <a:gd name="connsiteX40" fmla="*/ 1246249 w 2487611"/>
                  <a:gd name="connsiteY40" fmla="*/ 737348 h 4093851"/>
                  <a:gd name="connsiteX41" fmla="*/ 1246249 w 2487611"/>
                  <a:gd name="connsiteY41" fmla="*/ 598336 h 4093851"/>
                  <a:gd name="connsiteX42" fmla="*/ 906699 w 2487611"/>
                  <a:gd name="connsiteY42" fmla="*/ 937886 h 4093851"/>
                  <a:gd name="connsiteX43" fmla="*/ 1246249 w 2487611"/>
                  <a:gd name="connsiteY43" fmla="*/ 1277436 h 4093851"/>
                  <a:gd name="connsiteX44" fmla="*/ 1585799 w 2487611"/>
                  <a:gd name="connsiteY44" fmla="*/ 937886 h 4093851"/>
                  <a:gd name="connsiteX45" fmla="*/ 1246249 w 2487611"/>
                  <a:gd name="connsiteY45" fmla="*/ 598336 h 4093851"/>
                  <a:gd name="connsiteX46" fmla="*/ 1225855 w 2487611"/>
                  <a:gd name="connsiteY46" fmla="*/ 9198 h 4093851"/>
                  <a:gd name="connsiteX47" fmla="*/ 1229544 w 2487611"/>
                  <a:gd name="connsiteY47" fmla="*/ 0 h 4093851"/>
                  <a:gd name="connsiteX48" fmla="*/ 1891856 w 2487611"/>
                  <a:gd name="connsiteY48" fmla="*/ 689325 h 4093851"/>
                  <a:gd name="connsiteX49" fmla="*/ 2096831 w 2487611"/>
                  <a:gd name="connsiteY49" fmla="*/ 1528592 h 4093851"/>
                  <a:gd name="connsiteX50" fmla="*/ 2003408 w 2487611"/>
                  <a:gd name="connsiteY50" fmla="*/ 2030177 h 4093851"/>
                  <a:gd name="connsiteX51" fmla="*/ 2224895 w 2487611"/>
                  <a:gd name="connsiteY51" fmla="*/ 2165537 h 4093851"/>
                  <a:gd name="connsiteX52" fmla="*/ 2487611 w 2487611"/>
                  <a:gd name="connsiteY52" fmla="*/ 2895692 h 4093851"/>
                  <a:gd name="connsiteX53" fmla="*/ 1777602 w 2487611"/>
                  <a:gd name="connsiteY53" fmla="*/ 2631706 h 4093851"/>
                  <a:gd name="connsiteX54" fmla="*/ 1697050 w 2487611"/>
                  <a:gd name="connsiteY54" fmla="*/ 2779686 h 4093851"/>
                  <a:gd name="connsiteX55" fmla="*/ 789847 w 2487611"/>
                  <a:gd name="connsiteY55" fmla="*/ 2779686 h 4093851"/>
                  <a:gd name="connsiteX56" fmla="*/ 709405 w 2487611"/>
                  <a:gd name="connsiteY56" fmla="*/ 2631931 h 4093851"/>
                  <a:gd name="connsiteX57" fmla="*/ 0 w 2487611"/>
                  <a:gd name="connsiteY57" fmla="*/ 2895692 h 4093851"/>
                  <a:gd name="connsiteX58" fmla="*/ 262716 w 2487611"/>
                  <a:gd name="connsiteY58" fmla="*/ 2165537 h 4093851"/>
                  <a:gd name="connsiteX59" fmla="*/ 483603 w 2487611"/>
                  <a:gd name="connsiteY59" fmla="*/ 2030543 h 4093851"/>
                  <a:gd name="connsiteX60" fmla="*/ 390066 w 2487611"/>
                  <a:gd name="connsiteY60" fmla="*/ 1528592 h 4093851"/>
                  <a:gd name="connsiteX61" fmla="*/ 595041 w 2487611"/>
                  <a:gd name="connsiteY61" fmla="*/ 689325 h 4093851"/>
                  <a:gd name="connsiteX62" fmla="*/ 1225855 w 2487611"/>
                  <a:gd name="connsiteY62" fmla="*/ 9198 h 4093851"/>
                  <a:gd name="connsiteX0" fmla="*/ 1355591 w 2487611"/>
                  <a:gd name="connsiteY0" fmla="*/ 3168890 h 4094887"/>
                  <a:gd name="connsiteX1" fmla="*/ 1668701 w 2487611"/>
                  <a:gd name="connsiteY1" fmla="*/ 3469474 h 4094887"/>
                  <a:gd name="connsiteX2" fmla="*/ 1698103 w 2487611"/>
                  <a:gd name="connsiteY2" fmla="*/ 3813117 h 4094887"/>
                  <a:gd name="connsiteX3" fmla="*/ 1503571 w 2487611"/>
                  <a:gd name="connsiteY3" fmla="*/ 3595625 h 4094887"/>
                  <a:gd name="connsiteX4" fmla="*/ 1461585 w 2487611"/>
                  <a:gd name="connsiteY4" fmla="*/ 3809366 h 4094887"/>
                  <a:gd name="connsiteX5" fmla="*/ 1244671 w 2487611"/>
                  <a:gd name="connsiteY5" fmla="*/ 4094887 h 4094887"/>
                  <a:gd name="connsiteX6" fmla="*/ 1079392 w 2487611"/>
                  <a:gd name="connsiteY6" fmla="*/ 3789128 h 4094887"/>
                  <a:gd name="connsiteX7" fmla="*/ 987763 w 2487611"/>
                  <a:gd name="connsiteY7" fmla="*/ 3656930 h 4094887"/>
                  <a:gd name="connsiteX8" fmla="*/ 854400 w 2487611"/>
                  <a:gd name="connsiteY8" fmla="*/ 3723652 h 4094887"/>
                  <a:gd name="connsiteX9" fmla="*/ 869102 w 2487611"/>
                  <a:gd name="connsiteY9" fmla="*/ 3400237 h 4094887"/>
                  <a:gd name="connsiteX10" fmla="*/ 1052587 w 2487611"/>
                  <a:gd name="connsiteY10" fmla="*/ 3202692 h 4094887"/>
                  <a:gd name="connsiteX11" fmla="*/ 1019981 w 2487611"/>
                  <a:gd name="connsiteY11" fmla="*/ 3246715 h 4094887"/>
                  <a:gd name="connsiteX12" fmla="*/ 1012121 w 2487611"/>
                  <a:gd name="connsiteY12" fmla="*/ 3419632 h 4094887"/>
                  <a:gd name="connsiteX13" fmla="*/ 1083424 w 2487611"/>
                  <a:gd name="connsiteY13" fmla="*/ 3383959 h 4094887"/>
                  <a:gd name="connsiteX14" fmla="*/ 1132416 w 2487611"/>
                  <a:gd name="connsiteY14" fmla="*/ 3454639 h 4094887"/>
                  <a:gd name="connsiteX15" fmla="*/ 1220783 w 2487611"/>
                  <a:gd name="connsiteY15" fmla="*/ 3618116 h 4094887"/>
                  <a:gd name="connsiteX16" fmla="*/ 1336759 w 2487611"/>
                  <a:gd name="connsiteY16" fmla="*/ 3465459 h 4094887"/>
                  <a:gd name="connsiteX17" fmla="*/ 1359207 w 2487611"/>
                  <a:gd name="connsiteY17" fmla="*/ 3351180 h 4094887"/>
                  <a:gd name="connsiteX18" fmla="*/ 1463216 w 2487611"/>
                  <a:gd name="connsiteY18" fmla="*/ 3467464 h 4094887"/>
                  <a:gd name="connsiteX19" fmla="*/ 1447496 w 2487611"/>
                  <a:gd name="connsiteY19" fmla="*/ 3283732 h 4094887"/>
                  <a:gd name="connsiteX20" fmla="*/ 1355591 w 2487611"/>
                  <a:gd name="connsiteY20" fmla="*/ 3168890 h 4094887"/>
                  <a:gd name="connsiteX21" fmla="*/ 803026 w 2487611"/>
                  <a:gd name="connsiteY21" fmla="*/ 2861325 h 4094887"/>
                  <a:gd name="connsiteX22" fmla="*/ 1689473 w 2487611"/>
                  <a:gd name="connsiteY22" fmla="*/ 2861325 h 4094887"/>
                  <a:gd name="connsiteX23" fmla="*/ 1482985 w 2487611"/>
                  <a:gd name="connsiteY23" fmla="*/ 3141373 h 4094887"/>
                  <a:gd name="connsiteX24" fmla="*/ 1009514 w 2487611"/>
                  <a:gd name="connsiteY24" fmla="*/ 3141373 h 4094887"/>
                  <a:gd name="connsiteX25" fmla="*/ 803026 w 2487611"/>
                  <a:gd name="connsiteY25" fmla="*/ 2861325 h 4094887"/>
                  <a:gd name="connsiteX26" fmla="*/ 1246249 w 2487611"/>
                  <a:gd name="connsiteY26" fmla="*/ 1561260 h 4094887"/>
                  <a:gd name="connsiteX27" fmla="*/ 1346518 w 2487611"/>
                  <a:gd name="connsiteY27" fmla="*/ 1661529 h 4094887"/>
                  <a:gd name="connsiteX28" fmla="*/ 1246249 w 2487611"/>
                  <a:gd name="connsiteY28" fmla="*/ 1761798 h 4094887"/>
                  <a:gd name="connsiteX29" fmla="*/ 1145980 w 2487611"/>
                  <a:gd name="connsiteY29" fmla="*/ 1661529 h 4094887"/>
                  <a:gd name="connsiteX30" fmla="*/ 1246249 w 2487611"/>
                  <a:gd name="connsiteY30" fmla="*/ 1561260 h 4094887"/>
                  <a:gd name="connsiteX31" fmla="*/ 1246249 w 2487611"/>
                  <a:gd name="connsiteY31" fmla="*/ 1491754 h 4094887"/>
                  <a:gd name="connsiteX32" fmla="*/ 1076474 w 2487611"/>
                  <a:gd name="connsiteY32" fmla="*/ 1661529 h 4094887"/>
                  <a:gd name="connsiteX33" fmla="*/ 1246249 w 2487611"/>
                  <a:gd name="connsiteY33" fmla="*/ 1831304 h 4094887"/>
                  <a:gd name="connsiteX34" fmla="*/ 1416024 w 2487611"/>
                  <a:gd name="connsiteY34" fmla="*/ 1661529 h 4094887"/>
                  <a:gd name="connsiteX35" fmla="*/ 1246249 w 2487611"/>
                  <a:gd name="connsiteY35" fmla="*/ 1491754 h 4094887"/>
                  <a:gd name="connsiteX36" fmla="*/ 1246249 w 2487611"/>
                  <a:gd name="connsiteY36" fmla="*/ 738384 h 4094887"/>
                  <a:gd name="connsiteX37" fmla="*/ 1446787 w 2487611"/>
                  <a:gd name="connsiteY37" fmla="*/ 938922 h 4094887"/>
                  <a:gd name="connsiteX38" fmla="*/ 1246249 w 2487611"/>
                  <a:gd name="connsiteY38" fmla="*/ 1139460 h 4094887"/>
                  <a:gd name="connsiteX39" fmla="*/ 1045711 w 2487611"/>
                  <a:gd name="connsiteY39" fmla="*/ 938922 h 4094887"/>
                  <a:gd name="connsiteX40" fmla="*/ 1246249 w 2487611"/>
                  <a:gd name="connsiteY40" fmla="*/ 738384 h 4094887"/>
                  <a:gd name="connsiteX41" fmla="*/ 1246249 w 2487611"/>
                  <a:gd name="connsiteY41" fmla="*/ 599372 h 4094887"/>
                  <a:gd name="connsiteX42" fmla="*/ 906699 w 2487611"/>
                  <a:gd name="connsiteY42" fmla="*/ 938922 h 4094887"/>
                  <a:gd name="connsiteX43" fmla="*/ 1246249 w 2487611"/>
                  <a:gd name="connsiteY43" fmla="*/ 1278472 h 4094887"/>
                  <a:gd name="connsiteX44" fmla="*/ 1585799 w 2487611"/>
                  <a:gd name="connsiteY44" fmla="*/ 938922 h 4094887"/>
                  <a:gd name="connsiteX45" fmla="*/ 1246249 w 2487611"/>
                  <a:gd name="connsiteY45" fmla="*/ 599372 h 4094887"/>
                  <a:gd name="connsiteX46" fmla="*/ 1235050 w 2487611"/>
                  <a:gd name="connsiteY46" fmla="*/ 0 h 4094887"/>
                  <a:gd name="connsiteX47" fmla="*/ 1229544 w 2487611"/>
                  <a:gd name="connsiteY47" fmla="*/ 1036 h 4094887"/>
                  <a:gd name="connsiteX48" fmla="*/ 1891856 w 2487611"/>
                  <a:gd name="connsiteY48" fmla="*/ 690361 h 4094887"/>
                  <a:gd name="connsiteX49" fmla="*/ 2096831 w 2487611"/>
                  <a:gd name="connsiteY49" fmla="*/ 1529628 h 4094887"/>
                  <a:gd name="connsiteX50" fmla="*/ 2003408 w 2487611"/>
                  <a:gd name="connsiteY50" fmla="*/ 2031213 h 4094887"/>
                  <a:gd name="connsiteX51" fmla="*/ 2224895 w 2487611"/>
                  <a:gd name="connsiteY51" fmla="*/ 2166573 h 4094887"/>
                  <a:gd name="connsiteX52" fmla="*/ 2487611 w 2487611"/>
                  <a:gd name="connsiteY52" fmla="*/ 2896728 h 4094887"/>
                  <a:gd name="connsiteX53" fmla="*/ 1777602 w 2487611"/>
                  <a:gd name="connsiteY53" fmla="*/ 2632742 h 4094887"/>
                  <a:gd name="connsiteX54" fmla="*/ 1697050 w 2487611"/>
                  <a:gd name="connsiteY54" fmla="*/ 2780722 h 4094887"/>
                  <a:gd name="connsiteX55" fmla="*/ 789847 w 2487611"/>
                  <a:gd name="connsiteY55" fmla="*/ 2780722 h 4094887"/>
                  <a:gd name="connsiteX56" fmla="*/ 709405 w 2487611"/>
                  <a:gd name="connsiteY56" fmla="*/ 2632967 h 4094887"/>
                  <a:gd name="connsiteX57" fmla="*/ 0 w 2487611"/>
                  <a:gd name="connsiteY57" fmla="*/ 2896728 h 4094887"/>
                  <a:gd name="connsiteX58" fmla="*/ 262716 w 2487611"/>
                  <a:gd name="connsiteY58" fmla="*/ 2166573 h 4094887"/>
                  <a:gd name="connsiteX59" fmla="*/ 483603 w 2487611"/>
                  <a:gd name="connsiteY59" fmla="*/ 2031579 h 4094887"/>
                  <a:gd name="connsiteX60" fmla="*/ 390066 w 2487611"/>
                  <a:gd name="connsiteY60" fmla="*/ 1529628 h 4094887"/>
                  <a:gd name="connsiteX61" fmla="*/ 595041 w 2487611"/>
                  <a:gd name="connsiteY61" fmla="*/ 690361 h 4094887"/>
                  <a:gd name="connsiteX62" fmla="*/ 1235050 w 2487611"/>
                  <a:gd name="connsiteY62" fmla="*/ 0 h 409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487611" h="4094887">
                    <a:moveTo>
                      <a:pt x="1355591" y="3168890"/>
                    </a:moveTo>
                    <a:cubicBezTo>
                      <a:pt x="1473595" y="3210993"/>
                      <a:pt x="1581876" y="3305191"/>
                      <a:pt x="1668701" y="3469474"/>
                    </a:cubicBezTo>
                    <a:cubicBezTo>
                      <a:pt x="1695925" y="3526851"/>
                      <a:pt x="1780322" y="3714906"/>
                      <a:pt x="1698103" y="3813117"/>
                    </a:cubicBezTo>
                    <a:cubicBezTo>
                      <a:pt x="1602299" y="3649464"/>
                      <a:pt x="1614173" y="3625906"/>
                      <a:pt x="1503571" y="3595625"/>
                    </a:cubicBezTo>
                    <a:cubicBezTo>
                      <a:pt x="1496942" y="3685463"/>
                      <a:pt x="1467966" y="3774165"/>
                      <a:pt x="1461585" y="3809366"/>
                    </a:cubicBezTo>
                    <a:cubicBezTo>
                      <a:pt x="1385470" y="3978592"/>
                      <a:pt x="1404096" y="3968132"/>
                      <a:pt x="1244671" y="4094887"/>
                    </a:cubicBezTo>
                    <a:cubicBezTo>
                      <a:pt x="1246206" y="3880802"/>
                      <a:pt x="1159532" y="3834965"/>
                      <a:pt x="1079392" y="3789128"/>
                    </a:cubicBezTo>
                    <a:cubicBezTo>
                      <a:pt x="1026853" y="3769315"/>
                      <a:pt x="996695" y="3717697"/>
                      <a:pt x="987763" y="3656930"/>
                    </a:cubicBezTo>
                    <a:cubicBezTo>
                      <a:pt x="943900" y="3685346"/>
                      <a:pt x="898437" y="3695225"/>
                      <a:pt x="854400" y="3723652"/>
                    </a:cubicBezTo>
                    <a:cubicBezTo>
                      <a:pt x="854400" y="3658863"/>
                      <a:pt x="789060" y="3535267"/>
                      <a:pt x="869102" y="3400237"/>
                    </a:cubicBezTo>
                    <a:cubicBezTo>
                      <a:pt x="905823" y="3342803"/>
                      <a:pt x="973047" y="3258718"/>
                      <a:pt x="1052587" y="3202692"/>
                    </a:cubicBezTo>
                    <a:lnTo>
                      <a:pt x="1019981" y="3246715"/>
                    </a:lnTo>
                    <a:cubicBezTo>
                      <a:pt x="977187" y="3318910"/>
                      <a:pt x="1012121" y="3384991"/>
                      <a:pt x="1012121" y="3419632"/>
                    </a:cubicBezTo>
                    <a:cubicBezTo>
                      <a:pt x="1035665" y="3404433"/>
                      <a:pt x="1059972" y="3399151"/>
                      <a:pt x="1083424" y="3383959"/>
                    </a:cubicBezTo>
                    <a:cubicBezTo>
                      <a:pt x="1088200" y="3416448"/>
                      <a:pt x="1104325" y="3444046"/>
                      <a:pt x="1132416" y="3454639"/>
                    </a:cubicBezTo>
                    <a:cubicBezTo>
                      <a:pt x="1175263" y="3479146"/>
                      <a:pt x="1221604" y="3503653"/>
                      <a:pt x="1220783" y="3618116"/>
                    </a:cubicBezTo>
                    <a:cubicBezTo>
                      <a:pt x="1306022" y="3550346"/>
                      <a:pt x="1296063" y="3555938"/>
                      <a:pt x="1336759" y="3465459"/>
                    </a:cubicBezTo>
                    <a:cubicBezTo>
                      <a:pt x="1340170" y="3446638"/>
                      <a:pt x="1355662" y="3399214"/>
                      <a:pt x="1359207" y="3351180"/>
                    </a:cubicBezTo>
                    <a:cubicBezTo>
                      <a:pt x="1418341" y="3367371"/>
                      <a:pt x="1411993" y="3379966"/>
                      <a:pt x="1463216" y="3467464"/>
                    </a:cubicBezTo>
                    <a:cubicBezTo>
                      <a:pt x="1507175" y="3414955"/>
                      <a:pt x="1462051" y="3314410"/>
                      <a:pt x="1447496" y="3283732"/>
                    </a:cubicBezTo>
                    <a:cubicBezTo>
                      <a:pt x="1420721" y="3233074"/>
                      <a:pt x="1390133" y="3194880"/>
                      <a:pt x="1355591" y="3168890"/>
                    </a:cubicBezTo>
                    <a:close/>
                    <a:moveTo>
                      <a:pt x="803026" y="2861325"/>
                    </a:moveTo>
                    <a:lnTo>
                      <a:pt x="1689473" y="2861325"/>
                    </a:lnTo>
                    <a:lnTo>
                      <a:pt x="1482985" y="3141373"/>
                    </a:lnTo>
                    <a:lnTo>
                      <a:pt x="1009514" y="3141373"/>
                    </a:lnTo>
                    <a:lnTo>
                      <a:pt x="803026" y="2861325"/>
                    </a:lnTo>
                    <a:close/>
                    <a:moveTo>
                      <a:pt x="1246249" y="1561260"/>
                    </a:moveTo>
                    <a:cubicBezTo>
                      <a:pt x="1301626" y="1561260"/>
                      <a:pt x="1346518" y="1606152"/>
                      <a:pt x="1346518" y="1661529"/>
                    </a:cubicBezTo>
                    <a:cubicBezTo>
                      <a:pt x="1346518" y="1716906"/>
                      <a:pt x="1301626" y="1761798"/>
                      <a:pt x="1246249" y="1761798"/>
                    </a:cubicBezTo>
                    <a:cubicBezTo>
                      <a:pt x="1190872" y="1761798"/>
                      <a:pt x="1145980" y="1716906"/>
                      <a:pt x="1145980" y="1661529"/>
                    </a:cubicBezTo>
                    <a:cubicBezTo>
                      <a:pt x="1145980" y="1606152"/>
                      <a:pt x="1190872" y="1561260"/>
                      <a:pt x="1246249" y="1561260"/>
                    </a:cubicBezTo>
                    <a:close/>
                    <a:moveTo>
                      <a:pt x="1246249" y="1491754"/>
                    </a:moveTo>
                    <a:cubicBezTo>
                      <a:pt x="1152485" y="1491754"/>
                      <a:pt x="1076474" y="1567765"/>
                      <a:pt x="1076474" y="1661529"/>
                    </a:cubicBezTo>
                    <a:cubicBezTo>
                      <a:pt x="1076474" y="1755293"/>
                      <a:pt x="1152485" y="1831304"/>
                      <a:pt x="1246249" y="1831304"/>
                    </a:cubicBezTo>
                    <a:cubicBezTo>
                      <a:pt x="1340013" y="1831304"/>
                      <a:pt x="1416024" y="1755293"/>
                      <a:pt x="1416024" y="1661529"/>
                    </a:cubicBezTo>
                    <a:cubicBezTo>
                      <a:pt x="1416024" y="1567765"/>
                      <a:pt x="1340013" y="1491754"/>
                      <a:pt x="1246249" y="1491754"/>
                    </a:cubicBezTo>
                    <a:close/>
                    <a:moveTo>
                      <a:pt x="1246249" y="738384"/>
                    </a:moveTo>
                    <a:cubicBezTo>
                      <a:pt x="1357003" y="738384"/>
                      <a:pt x="1446787" y="828168"/>
                      <a:pt x="1446787" y="938922"/>
                    </a:cubicBezTo>
                    <a:cubicBezTo>
                      <a:pt x="1446787" y="1049676"/>
                      <a:pt x="1357003" y="1139460"/>
                      <a:pt x="1246249" y="1139460"/>
                    </a:cubicBezTo>
                    <a:cubicBezTo>
                      <a:pt x="1135495" y="1139460"/>
                      <a:pt x="1045711" y="1049676"/>
                      <a:pt x="1045711" y="938922"/>
                    </a:cubicBezTo>
                    <a:cubicBezTo>
                      <a:pt x="1045711" y="828168"/>
                      <a:pt x="1135495" y="738384"/>
                      <a:pt x="1246249" y="738384"/>
                    </a:cubicBezTo>
                    <a:close/>
                    <a:moveTo>
                      <a:pt x="1246249" y="599372"/>
                    </a:moveTo>
                    <a:cubicBezTo>
                      <a:pt x="1058721" y="599372"/>
                      <a:pt x="906699" y="751394"/>
                      <a:pt x="906699" y="938922"/>
                    </a:cubicBezTo>
                    <a:cubicBezTo>
                      <a:pt x="906699" y="1126450"/>
                      <a:pt x="1058721" y="1278472"/>
                      <a:pt x="1246249" y="1278472"/>
                    </a:cubicBezTo>
                    <a:cubicBezTo>
                      <a:pt x="1433777" y="1278472"/>
                      <a:pt x="1585799" y="1126450"/>
                      <a:pt x="1585799" y="938922"/>
                    </a:cubicBezTo>
                    <a:cubicBezTo>
                      <a:pt x="1585799" y="751394"/>
                      <a:pt x="1433777" y="599372"/>
                      <a:pt x="1246249" y="599372"/>
                    </a:cubicBezTo>
                    <a:close/>
                    <a:moveTo>
                      <a:pt x="1235050" y="0"/>
                    </a:moveTo>
                    <a:lnTo>
                      <a:pt x="1229544" y="1036"/>
                    </a:lnTo>
                    <a:cubicBezTo>
                      <a:pt x="1489347" y="133873"/>
                      <a:pt x="1749649" y="461397"/>
                      <a:pt x="1891856" y="690361"/>
                    </a:cubicBezTo>
                    <a:cubicBezTo>
                      <a:pt x="2013592" y="919326"/>
                      <a:pt x="2102003" y="1246061"/>
                      <a:pt x="2096831" y="1529628"/>
                    </a:cubicBezTo>
                    <a:cubicBezTo>
                      <a:pt x="2096831" y="1659128"/>
                      <a:pt x="2058845" y="1842372"/>
                      <a:pt x="2003408" y="2031213"/>
                    </a:cubicBezTo>
                    <a:lnTo>
                      <a:pt x="2224895" y="2166573"/>
                    </a:lnTo>
                    <a:lnTo>
                      <a:pt x="2487611" y="2896728"/>
                    </a:lnTo>
                    <a:lnTo>
                      <a:pt x="1777602" y="2632742"/>
                    </a:lnTo>
                    <a:cubicBezTo>
                      <a:pt x="1749049" y="2692676"/>
                      <a:pt x="1721557" y="2743254"/>
                      <a:pt x="1697050" y="2780722"/>
                    </a:cubicBezTo>
                    <a:lnTo>
                      <a:pt x="789847" y="2780722"/>
                    </a:lnTo>
                    <a:cubicBezTo>
                      <a:pt x="765372" y="2743301"/>
                      <a:pt x="737918" y="2692803"/>
                      <a:pt x="709405" y="2632967"/>
                    </a:cubicBezTo>
                    <a:lnTo>
                      <a:pt x="0" y="2896728"/>
                    </a:lnTo>
                    <a:lnTo>
                      <a:pt x="262716" y="2166573"/>
                    </a:lnTo>
                    <a:lnTo>
                      <a:pt x="483603" y="2031579"/>
                    </a:lnTo>
                    <a:cubicBezTo>
                      <a:pt x="428102" y="1842611"/>
                      <a:pt x="390066" y="1659212"/>
                      <a:pt x="390066" y="1529628"/>
                    </a:cubicBezTo>
                    <a:cubicBezTo>
                      <a:pt x="384894" y="1246061"/>
                      <a:pt x="473305" y="919326"/>
                      <a:pt x="595041" y="690361"/>
                    </a:cubicBezTo>
                    <a:cubicBezTo>
                      <a:pt x="737248" y="461397"/>
                      <a:pt x="957359" y="97388"/>
                      <a:pt x="123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Isosceles Triangle 15">
                <a:extLst>
                  <a:ext uri="{FF2B5EF4-FFF2-40B4-BE49-F238E27FC236}">
                    <a16:creationId xmlns:a16="http://schemas.microsoft.com/office/drawing/2014/main" id="{06FB726B-8135-4CEB-A5C4-067F4B08C255}"/>
                  </a:ext>
                </a:extLst>
              </p:cNvPr>
              <p:cNvSpPr/>
              <p:nvPr/>
            </p:nvSpPr>
            <p:spPr>
              <a:xfrm rot="2700000">
                <a:off x="1047942" y="2342625"/>
                <a:ext cx="325314" cy="388490"/>
              </a:xfrm>
              <a:custGeom>
                <a:avLst/>
                <a:gdLst>
                  <a:gd name="connsiteX0" fmla="*/ 1136248 w 2273082"/>
                  <a:gd name="connsiteY0" fmla="*/ 0 h 2717137"/>
                  <a:gd name="connsiteX1" fmla="*/ 1297521 w 2273082"/>
                  <a:gd name="connsiteY1" fmla="*/ 278058 h 2717137"/>
                  <a:gd name="connsiteX2" fmla="*/ 1297521 w 2273082"/>
                  <a:gd name="connsiteY2" fmla="*/ 1136177 h 2717137"/>
                  <a:gd name="connsiteX3" fmla="*/ 2243605 w 2273082"/>
                  <a:gd name="connsiteY3" fmla="*/ 1859882 h 2717137"/>
                  <a:gd name="connsiteX4" fmla="*/ 2273082 w 2273082"/>
                  <a:gd name="connsiteY4" fmla="*/ 2022587 h 2717137"/>
                  <a:gd name="connsiteX5" fmla="*/ 1297521 w 2273082"/>
                  <a:gd name="connsiteY5" fmla="*/ 1619844 h 2717137"/>
                  <a:gd name="connsiteX6" fmla="*/ 1297521 w 2273082"/>
                  <a:gd name="connsiteY6" fmla="*/ 1921812 h 2717137"/>
                  <a:gd name="connsiteX7" fmla="*/ 1298247 w 2273082"/>
                  <a:gd name="connsiteY7" fmla="*/ 1921812 h 2717137"/>
                  <a:gd name="connsiteX8" fmla="*/ 1220288 w 2273082"/>
                  <a:gd name="connsiteY8" fmla="*/ 2268335 h 2717137"/>
                  <a:gd name="connsiteX9" fmla="*/ 1622045 w 2273082"/>
                  <a:gd name="connsiteY9" fmla="*/ 2444341 h 2717137"/>
                  <a:gd name="connsiteX10" fmla="*/ 1683005 w 2273082"/>
                  <a:gd name="connsiteY10" fmla="*/ 2717137 h 2717137"/>
                  <a:gd name="connsiteX11" fmla="*/ 1138503 w 2273082"/>
                  <a:gd name="connsiteY11" fmla="*/ 2509111 h 2717137"/>
                  <a:gd name="connsiteX12" fmla="*/ 594001 w 2273082"/>
                  <a:gd name="connsiteY12" fmla="*/ 2717137 h 2717137"/>
                  <a:gd name="connsiteX13" fmla="*/ 643531 w 2273082"/>
                  <a:gd name="connsiteY13" fmla="*/ 2451961 h 2717137"/>
                  <a:gd name="connsiteX14" fmla="*/ 1052704 w 2273082"/>
                  <a:gd name="connsiteY14" fmla="*/ 2270546 h 2717137"/>
                  <a:gd name="connsiteX15" fmla="*/ 974247 w 2273082"/>
                  <a:gd name="connsiteY15" fmla="*/ 1921812 h 2717137"/>
                  <a:gd name="connsiteX16" fmla="*/ 974974 w 2273082"/>
                  <a:gd name="connsiteY16" fmla="*/ 1921812 h 2717137"/>
                  <a:gd name="connsiteX17" fmla="*/ 974974 w 2273082"/>
                  <a:gd name="connsiteY17" fmla="*/ 1620087 h 2717137"/>
                  <a:gd name="connsiteX18" fmla="*/ 0 w 2273082"/>
                  <a:gd name="connsiteY18" fmla="*/ 2022587 h 2717137"/>
                  <a:gd name="connsiteX19" fmla="*/ 48527 w 2273082"/>
                  <a:gd name="connsiteY19" fmla="*/ 1856072 h 2717137"/>
                  <a:gd name="connsiteX20" fmla="*/ 974974 w 2273082"/>
                  <a:gd name="connsiteY20" fmla="*/ 1136848 h 2717137"/>
                  <a:gd name="connsiteX21" fmla="*/ 974974 w 2273082"/>
                  <a:gd name="connsiteY21" fmla="*/ 278058 h 2717137"/>
                  <a:gd name="connsiteX22" fmla="*/ 1136248 w 2273082"/>
                  <a:gd name="connsiteY22" fmla="*/ 0 h 2717137"/>
                  <a:gd name="connsiteX0" fmla="*/ 1136248 w 2273082"/>
                  <a:gd name="connsiteY0" fmla="*/ 0 h 2717137"/>
                  <a:gd name="connsiteX1" fmla="*/ 1297521 w 2273082"/>
                  <a:gd name="connsiteY1" fmla="*/ 278058 h 2717137"/>
                  <a:gd name="connsiteX2" fmla="*/ 1297521 w 2273082"/>
                  <a:gd name="connsiteY2" fmla="*/ 1136177 h 2717137"/>
                  <a:gd name="connsiteX3" fmla="*/ 2243605 w 2273082"/>
                  <a:gd name="connsiteY3" fmla="*/ 1859882 h 2717137"/>
                  <a:gd name="connsiteX4" fmla="*/ 2273082 w 2273082"/>
                  <a:gd name="connsiteY4" fmla="*/ 2022587 h 2717137"/>
                  <a:gd name="connsiteX5" fmla="*/ 1297521 w 2273082"/>
                  <a:gd name="connsiteY5" fmla="*/ 1619844 h 2717137"/>
                  <a:gd name="connsiteX6" fmla="*/ 1297521 w 2273082"/>
                  <a:gd name="connsiteY6" fmla="*/ 1921812 h 2717137"/>
                  <a:gd name="connsiteX7" fmla="*/ 1298247 w 2273082"/>
                  <a:gd name="connsiteY7" fmla="*/ 1921812 h 2717137"/>
                  <a:gd name="connsiteX8" fmla="*/ 1220288 w 2273082"/>
                  <a:gd name="connsiteY8" fmla="*/ 2268335 h 2717137"/>
                  <a:gd name="connsiteX9" fmla="*/ 1622045 w 2273082"/>
                  <a:gd name="connsiteY9" fmla="*/ 2444341 h 2717137"/>
                  <a:gd name="connsiteX10" fmla="*/ 1683005 w 2273082"/>
                  <a:gd name="connsiteY10" fmla="*/ 2717137 h 2717137"/>
                  <a:gd name="connsiteX11" fmla="*/ 1138503 w 2273082"/>
                  <a:gd name="connsiteY11" fmla="*/ 2509111 h 2717137"/>
                  <a:gd name="connsiteX12" fmla="*/ 594001 w 2273082"/>
                  <a:gd name="connsiteY12" fmla="*/ 2717137 h 2717137"/>
                  <a:gd name="connsiteX13" fmla="*/ 643531 w 2273082"/>
                  <a:gd name="connsiteY13" fmla="*/ 2451961 h 2717137"/>
                  <a:gd name="connsiteX14" fmla="*/ 1052704 w 2273082"/>
                  <a:gd name="connsiteY14" fmla="*/ 2270546 h 2717137"/>
                  <a:gd name="connsiteX15" fmla="*/ 974247 w 2273082"/>
                  <a:gd name="connsiteY15" fmla="*/ 1921812 h 2717137"/>
                  <a:gd name="connsiteX16" fmla="*/ 974974 w 2273082"/>
                  <a:gd name="connsiteY16" fmla="*/ 1921812 h 2717137"/>
                  <a:gd name="connsiteX17" fmla="*/ 974974 w 2273082"/>
                  <a:gd name="connsiteY17" fmla="*/ 1620087 h 2717137"/>
                  <a:gd name="connsiteX18" fmla="*/ 0 w 2273082"/>
                  <a:gd name="connsiteY18" fmla="*/ 2022587 h 2717137"/>
                  <a:gd name="connsiteX19" fmla="*/ 48527 w 2273082"/>
                  <a:gd name="connsiteY19" fmla="*/ 1856072 h 2717137"/>
                  <a:gd name="connsiteX20" fmla="*/ 974974 w 2273082"/>
                  <a:gd name="connsiteY20" fmla="*/ 1136848 h 2717137"/>
                  <a:gd name="connsiteX21" fmla="*/ 974974 w 2273082"/>
                  <a:gd name="connsiteY21" fmla="*/ 278058 h 2717137"/>
                  <a:gd name="connsiteX22" fmla="*/ 1136248 w 2273082"/>
                  <a:gd name="connsiteY22" fmla="*/ 0 h 2717137"/>
                  <a:gd name="connsiteX0" fmla="*/ 1136248 w 2273082"/>
                  <a:gd name="connsiteY0" fmla="*/ 0 h 2717137"/>
                  <a:gd name="connsiteX1" fmla="*/ 1297521 w 2273082"/>
                  <a:gd name="connsiteY1" fmla="*/ 278058 h 2717137"/>
                  <a:gd name="connsiteX2" fmla="*/ 1297521 w 2273082"/>
                  <a:gd name="connsiteY2" fmla="*/ 1136177 h 2717137"/>
                  <a:gd name="connsiteX3" fmla="*/ 2243605 w 2273082"/>
                  <a:gd name="connsiteY3" fmla="*/ 1859882 h 2717137"/>
                  <a:gd name="connsiteX4" fmla="*/ 2273082 w 2273082"/>
                  <a:gd name="connsiteY4" fmla="*/ 2022587 h 2717137"/>
                  <a:gd name="connsiteX5" fmla="*/ 1297521 w 2273082"/>
                  <a:gd name="connsiteY5" fmla="*/ 1619844 h 2717137"/>
                  <a:gd name="connsiteX6" fmla="*/ 1297521 w 2273082"/>
                  <a:gd name="connsiteY6" fmla="*/ 1921812 h 2717137"/>
                  <a:gd name="connsiteX7" fmla="*/ 1298247 w 2273082"/>
                  <a:gd name="connsiteY7" fmla="*/ 1921812 h 2717137"/>
                  <a:gd name="connsiteX8" fmla="*/ 1220288 w 2273082"/>
                  <a:gd name="connsiteY8" fmla="*/ 2268335 h 2717137"/>
                  <a:gd name="connsiteX9" fmla="*/ 1622045 w 2273082"/>
                  <a:gd name="connsiteY9" fmla="*/ 2444341 h 2717137"/>
                  <a:gd name="connsiteX10" fmla="*/ 1683005 w 2273082"/>
                  <a:gd name="connsiteY10" fmla="*/ 2717137 h 2717137"/>
                  <a:gd name="connsiteX11" fmla="*/ 1138503 w 2273082"/>
                  <a:gd name="connsiteY11" fmla="*/ 2509111 h 2717137"/>
                  <a:gd name="connsiteX12" fmla="*/ 594001 w 2273082"/>
                  <a:gd name="connsiteY12" fmla="*/ 2717137 h 2717137"/>
                  <a:gd name="connsiteX13" fmla="*/ 643531 w 2273082"/>
                  <a:gd name="connsiteY13" fmla="*/ 2451961 h 2717137"/>
                  <a:gd name="connsiteX14" fmla="*/ 1052704 w 2273082"/>
                  <a:gd name="connsiteY14" fmla="*/ 2270546 h 2717137"/>
                  <a:gd name="connsiteX15" fmla="*/ 974247 w 2273082"/>
                  <a:gd name="connsiteY15" fmla="*/ 1921812 h 2717137"/>
                  <a:gd name="connsiteX16" fmla="*/ 974974 w 2273082"/>
                  <a:gd name="connsiteY16" fmla="*/ 1921812 h 2717137"/>
                  <a:gd name="connsiteX17" fmla="*/ 974974 w 2273082"/>
                  <a:gd name="connsiteY17" fmla="*/ 1620087 h 2717137"/>
                  <a:gd name="connsiteX18" fmla="*/ 0 w 2273082"/>
                  <a:gd name="connsiteY18" fmla="*/ 2022587 h 2717137"/>
                  <a:gd name="connsiteX19" fmla="*/ 48527 w 2273082"/>
                  <a:gd name="connsiteY19" fmla="*/ 1856072 h 2717137"/>
                  <a:gd name="connsiteX20" fmla="*/ 974974 w 2273082"/>
                  <a:gd name="connsiteY20" fmla="*/ 1136848 h 2717137"/>
                  <a:gd name="connsiteX21" fmla="*/ 974974 w 2273082"/>
                  <a:gd name="connsiteY21" fmla="*/ 278058 h 2717137"/>
                  <a:gd name="connsiteX22" fmla="*/ 1136248 w 2273082"/>
                  <a:gd name="connsiteY22" fmla="*/ 0 h 2717137"/>
                  <a:gd name="connsiteX0" fmla="*/ 1136248 w 2273082"/>
                  <a:gd name="connsiteY0" fmla="*/ 0 h 2717137"/>
                  <a:gd name="connsiteX1" fmla="*/ 1297521 w 2273082"/>
                  <a:gd name="connsiteY1" fmla="*/ 278058 h 2717137"/>
                  <a:gd name="connsiteX2" fmla="*/ 1297521 w 2273082"/>
                  <a:gd name="connsiteY2" fmla="*/ 1136177 h 2717137"/>
                  <a:gd name="connsiteX3" fmla="*/ 2243605 w 2273082"/>
                  <a:gd name="connsiteY3" fmla="*/ 1859882 h 2717137"/>
                  <a:gd name="connsiteX4" fmla="*/ 2273082 w 2273082"/>
                  <a:gd name="connsiteY4" fmla="*/ 2022587 h 2717137"/>
                  <a:gd name="connsiteX5" fmla="*/ 1297521 w 2273082"/>
                  <a:gd name="connsiteY5" fmla="*/ 1619844 h 2717137"/>
                  <a:gd name="connsiteX6" fmla="*/ 1297521 w 2273082"/>
                  <a:gd name="connsiteY6" fmla="*/ 1921812 h 2717137"/>
                  <a:gd name="connsiteX7" fmla="*/ 1298247 w 2273082"/>
                  <a:gd name="connsiteY7" fmla="*/ 1921812 h 2717137"/>
                  <a:gd name="connsiteX8" fmla="*/ 1220288 w 2273082"/>
                  <a:gd name="connsiteY8" fmla="*/ 2268335 h 2717137"/>
                  <a:gd name="connsiteX9" fmla="*/ 1622045 w 2273082"/>
                  <a:gd name="connsiteY9" fmla="*/ 2444341 h 2717137"/>
                  <a:gd name="connsiteX10" fmla="*/ 1683005 w 2273082"/>
                  <a:gd name="connsiteY10" fmla="*/ 2717137 h 2717137"/>
                  <a:gd name="connsiteX11" fmla="*/ 1138503 w 2273082"/>
                  <a:gd name="connsiteY11" fmla="*/ 2509111 h 2717137"/>
                  <a:gd name="connsiteX12" fmla="*/ 594001 w 2273082"/>
                  <a:gd name="connsiteY12" fmla="*/ 2717137 h 2717137"/>
                  <a:gd name="connsiteX13" fmla="*/ 643531 w 2273082"/>
                  <a:gd name="connsiteY13" fmla="*/ 2451961 h 2717137"/>
                  <a:gd name="connsiteX14" fmla="*/ 1052704 w 2273082"/>
                  <a:gd name="connsiteY14" fmla="*/ 2270546 h 2717137"/>
                  <a:gd name="connsiteX15" fmla="*/ 974247 w 2273082"/>
                  <a:gd name="connsiteY15" fmla="*/ 1921812 h 2717137"/>
                  <a:gd name="connsiteX16" fmla="*/ 974974 w 2273082"/>
                  <a:gd name="connsiteY16" fmla="*/ 1921812 h 2717137"/>
                  <a:gd name="connsiteX17" fmla="*/ 974974 w 2273082"/>
                  <a:gd name="connsiteY17" fmla="*/ 1620087 h 2717137"/>
                  <a:gd name="connsiteX18" fmla="*/ 0 w 2273082"/>
                  <a:gd name="connsiteY18" fmla="*/ 2022587 h 2717137"/>
                  <a:gd name="connsiteX19" fmla="*/ 48527 w 2273082"/>
                  <a:gd name="connsiteY19" fmla="*/ 1856072 h 2717137"/>
                  <a:gd name="connsiteX20" fmla="*/ 974974 w 2273082"/>
                  <a:gd name="connsiteY20" fmla="*/ 1136848 h 2717137"/>
                  <a:gd name="connsiteX21" fmla="*/ 974974 w 2273082"/>
                  <a:gd name="connsiteY21" fmla="*/ 278058 h 2717137"/>
                  <a:gd name="connsiteX22" fmla="*/ 1136248 w 2273082"/>
                  <a:gd name="connsiteY22" fmla="*/ 0 h 2717137"/>
                  <a:gd name="connsiteX0" fmla="*/ 1136248 w 2273082"/>
                  <a:gd name="connsiteY0" fmla="*/ 0 h 2717137"/>
                  <a:gd name="connsiteX1" fmla="*/ 1297521 w 2273082"/>
                  <a:gd name="connsiteY1" fmla="*/ 278058 h 2717137"/>
                  <a:gd name="connsiteX2" fmla="*/ 1297521 w 2273082"/>
                  <a:gd name="connsiteY2" fmla="*/ 1136177 h 2717137"/>
                  <a:gd name="connsiteX3" fmla="*/ 2243605 w 2273082"/>
                  <a:gd name="connsiteY3" fmla="*/ 1859882 h 2717137"/>
                  <a:gd name="connsiteX4" fmla="*/ 2273082 w 2273082"/>
                  <a:gd name="connsiteY4" fmla="*/ 2022587 h 2717137"/>
                  <a:gd name="connsiteX5" fmla="*/ 1297521 w 2273082"/>
                  <a:gd name="connsiteY5" fmla="*/ 1619844 h 2717137"/>
                  <a:gd name="connsiteX6" fmla="*/ 1297521 w 2273082"/>
                  <a:gd name="connsiteY6" fmla="*/ 1921812 h 2717137"/>
                  <a:gd name="connsiteX7" fmla="*/ 1298247 w 2273082"/>
                  <a:gd name="connsiteY7" fmla="*/ 1921812 h 2717137"/>
                  <a:gd name="connsiteX8" fmla="*/ 1220288 w 2273082"/>
                  <a:gd name="connsiteY8" fmla="*/ 2268335 h 2717137"/>
                  <a:gd name="connsiteX9" fmla="*/ 1622045 w 2273082"/>
                  <a:gd name="connsiteY9" fmla="*/ 2444341 h 2717137"/>
                  <a:gd name="connsiteX10" fmla="*/ 1683005 w 2273082"/>
                  <a:gd name="connsiteY10" fmla="*/ 2717137 h 2717137"/>
                  <a:gd name="connsiteX11" fmla="*/ 1138503 w 2273082"/>
                  <a:gd name="connsiteY11" fmla="*/ 2509111 h 2717137"/>
                  <a:gd name="connsiteX12" fmla="*/ 594001 w 2273082"/>
                  <a:gd name="connsiteY12" fmla="*/ 2717137 h 2717137"/>
                  <a:gd name="connsiteX13" fmla="*/ 643531 w 2273082"/>
                  <a:gd name="connsiteY13" fmla="*/ 2451961 h 2717137"/>
                  <a:gd name="connsiteX14" fmla="*/ 1052704 w 2273082"/>
                  <a:gd name="connsiteY14" fmla="*/ 2270546 h 2717137"/>
                  <a:gd name="connsiteX15" fmla="*/ 974247 w 2273082"/>
                  <a:gd name="connsiteY15" fmla="*/ 1921812 h 2717137"/>
                  <a:gd name="connsiteX16" fmla="*/ 974974 w 2273082"/>
                  <a:gd name="connsiteY16" fmla="*/ 1921812 h 2717137"/>
                  <a:gd name="connsiteX17" fmla="*/ 974974 w 2273082"/>
                  <a:gd name="connsiteY17" fmla="*/ 1620087 h 2717137"/>
                  <a:gd name="connsiteX18" fmla="*/ 0 w 2273082"/>
                  <a:gd name="connsiteY18" fmla="*/ 2022587 h 2717137"/>
                  <a:gd name="connsiteX19" fmla="*/ 48527 w 2273082"/>
                  <a:gd name="connsiteY19" fmla="*/ 1856072 h 2717137"/>
                  <a:gd name="connsiteX20" fmla="*/ 974974 w 2273082"/>
                  <a:gd name="connsiteY20" fmla="*/ 1136848 h 2717137"/>
                  <a:gd name="connsiteX21" fmla="*/ 974974 w 2273082"/>
                  <a:gd name="connsiteY21" fmla="*/ 278058 h 2717137"/>
                  <a:gd name="connsiteX22" fmla="*/ 1136248 w 2273082"/>
                  <a:gd name="connsiteY22" fmla="*/ 0 h 2717137"/>
                  <a:gd name="connsiteX0" fmla="*/ 1136248 w 2273082"/>
                  <a:gd name="connsiteY0" fmla="*/ 0 h 2717137"/>
                  <a:gd name="connsiteX1" fmla="*/ 1297521 w 2273082"/>
                  <a:gd name="connsiteY1" fmla="*/ 278058 h 2717137"/>
                  <a:gd name="connsiteX2" fmla="*/ 1297521 w 2273082"/>
                  <a:gd name="connsiteY2" fmla="*/ 1136177 h 2717137"/>
                  <a:gd name="connsiteX3" fmla="*/ 2243605 w 2273082"/>
                  <a:gd name="connsiteY3" fmla="*/ 1859882 h 2717137"/>
                  <a:gd name="connsiteX4" fmla="*/ 2273082 w 2273082"/>
                  <a:gd name="connsiteY4" fmla="*/ 2022587 h 2717137"/>
                  <a:gd name="connsiteX5" fmla="*/ 1297521 w 2273082"/>
                  <a:gd name="connsiteY5" fmla="*/ 1619844 h 2717137"/>
                  <a:gd name="connsiteX6" fmla="*/ 1297521 w 2273082"/>
                  <a:gd name="connsiteY6" fmla="*/ 1921812 h 2717137"/>
                  <a:gd name="connsiteX7" fmla="*/ 1298247 w 2273082"/>
                  <a:gd name="connsiteY7" fmla="*/ 1921812 h 2717137"/>
                  <a:gd name="connsiteX8" fmla="*/ 1220288 w 2273082"/>
                  <a:gd name="connsiteY8" fmla="*/ 2268335 h 2717137"/>
                  <a:gd name="connsiteX9" fmla="*/ 1622045 w 2273082"/>
                  <a:gd name="connsiteY9" fmla="*/ 2444341 h 2717137"/>
                  <a:gd name="connsiteX10" fmla="*/ 1683005 w 2273082"/>
                  <a:gd name="connsiteY10" fmla="*/ 2717137 h 2717137"/>
                  <a:gd name="connsiteX11" fmla="*/ 1138503 w 2273082"/>
                  <a:gd name="connsiteY11" fmla="*/ 2509111 h 2717137"/>
                  <a:gd name="connsiteX12" fmla="*/ 594001 w 2273082"/>
                  <a:gd name="connsiteY12" fmla="*/ 2717137 h 2717137"/>
                  <a:gd name="connsiteX13" fmla="*/ 643531 w 2273082"/>
                  <a:gd name="connsiteY13" fmla="*/ 2451961 h 2717137"/>
                  <a:gd name="connsiteX14" fmla="*/ 1052704 w 2273082"/>
                  <a:gd name="connsiteY14" fmla="*/ 2270546 h 2717137"/>
                  <a:gd name="connsiteX15" fmla="*/ 974247 w 2273082"/>
                  <a:gd name="connsiteY15" fmla="*/ 1921812 h 2717137"/>
                  <a:gd name="connsiteX16" fmla="*/ 974974 w 2273082"/>
                  <a:gd name="connsiteY16" fmla="*/ 1921812 h 2717137"/>
                  <a:gd name="connsiteX17" fmla="*/ 974974 w 2273082"/>
                  <a:gd name="connsiteY17" fmla="*/ 1620087 h 2717137"/>
                  <a:gd name="connsiteX18" fmla="*/ 0 w 2273082"/>
                  <a:gd name="connsiteY18" fmla="*/ 2022587 h 2717137"/>
                  <a:gd name="connsiteX19" fmla="*/ 48527 w 2273082"/>
                  <a:gd name="connsiteY19" fmla="*/ 1856072 h 2717137"/>
                  <a:gd name="connsiteX20" fmla="*/ 974974 w 2273082"/>
                  <a:gd name="connsiteY20" fmla="*/ 1136848 h 2717137"/>
                  <a:gd name="connsiteX21" fmla="*/ 974974 w 2273082"/>
                  <a:gd name="connsiteY21" fmla="*/ 278058 h 2717137"/>
                  <a:gd name="connsiteX22" fmla="*/ 1136248 w 2273082"/>
                  <a:gd name="connsiteY22" fmla="*/ 0 h 2717137"/>
                  <a:gd name="connsiteX0" fmla="*/ 1136248 w 2273082"/>
                  <a:gd name="connsiteY0" fmla="*/ 0 h 2717137"/>
                  <a:gd name="connsiteX1" fmla="*/ 1297521 w 2273082"/>
                  <a:gd name="connsiteY1" fmla="*/ 278058 h 2717137"/>
                  <a:gd name="connsiteX2" fmla="*/ 1297521 w 2273082"/>
                  <a:gd name="connsiteY2" fmla="*/ 1136177 h 2717137"/>
                  <a:gd name="connsiteX3" fmla="*/ 2243605 w 2273082"/>
                  <a:gd name="connsiteY3" fmla="*/ 1859882 h 2717137"/>
                  <a:gd name="connsiteX4" fmla="*/ 2273082 w 2273082"/>
                  <a:gd name="connsiteY4" fmla="*/ 2022587 h 2717137"/>
                  <a:gd name="connsiteX5" fmla="*/ 1297521 w 2273082"/>
                  <a:gd name="connsiteY5" fmla="*/ 1619844 h 2717137"/>
                  <a:gd name="connsiteX6" fmla="*/ 1297521 w 2273082"/>
                  <a:gd name="connsiteY6" fmla="*/ 1921812 h 2717137"/>
                  <a:gd name="connsiteX7" fmla="*/ 1298247 w 2273082"/>
                  <a:gd name="connsiteY7" fmla="*/ 1921812 h 2717137"/>
                  <a:gd name="connsiteX8" fmla="*/ 1220288 w 2273082"/>
                  <a:gd name="connsiteY8" fmla="*/ 2268335 h 2717137"/>
                  <a:gd name="connsiteX9" fmla="*/ 1622045 w 2273082"/>
                  <a:gd name="connsiteY9" fmla="*/ 2444341 h 2717137"/>
                  <a:gd name="connsiteX10" fmla="*/ 1683005 w 2273082"/>
                  <a:gd name="connsiteY10" fmla="*/ 2717137 h 2717137"/>
                  <a:gd name="connsiteX11" fmla="*/ 1138503 w 2273082"/>
                  <a:gd name="connsiteY11" fmla="*/ 2509111 h 2717137"/>
                  <a:gd name="connsiteX12" fmla="*/ 594001 w 2273082"/>
                  <a:gd name="connsiteY12" fmla="*/ 2717137 h 2717137"/>
                  <a:gd name="connsiteX13" fmla="*/ 643531 w 2273082"/>
                  <a:gd name="connsiteY13" fmla="*/ 2451961 h 2717137"/>
                  <a:gd name="connsiteX14" fmla="*/ 1052704 w 2273082"/>
                  <a:gd name="connsiteY14" fmla="*/ 2270546 h 2717137"/>
                  <a:gd name="connsiteX15" fmla="*/ 974247 w 2273082"/>
                  <a:gd name="connsiteY15" fmla="*/ 1921812 h 2717137"/>
                  <a:gd name="connsiteX16" fmla="*/ 974974 w 2273082"/>
                  <a:gd name="connsiteY16" fmla="*/ 1921812 h 2717137"/>
                  <a:gd name="connsiteX17" fmla="*/ 974974 w 2273082"/>
                  <a:gd name="connsiteY17" fmla="*/ 1620087 h 2717137"/>
                  <a:gd name="connsiteX18" fmla="*/ 0 w 2273082"/>
                  <a:gd name="connsiteY18" fmla="*/ 2022587 h 2717137"/>
                  <a:gd name="connsiteX19" fmla="*/ 48527 w 2273082"/>
                  <a:gd name="connsiteY19" fmla="*/ 1856072 h 2717137"/>
                  <a:gd name="connsiteX20" fmla="*/ 974974 w 2273082"/>
                  <a:gd name="connsiteY20" fmla="*/ 1136848 h 2717137"/>
                  <a:gd name="connsiteX21" fmla="*/ 974974 w 2273082"/>
                  <a:gd name="connsiteY21" fmla="*/ 278058 h 2717137"/>
                  <a:gd name="connsiteX22" fmla="*/ 1136248 w 2273082"/>
                  <a:gd name="connsiteY22" fmla="*/ 0 h 2717137"/>
                  <a:gd name="connsiteX0" fmla="*/ 1136248 w 2274379"/>
                  <a:gd name="connsiteY0" fmla="*/ 0 h 2717137"/>
                  <a:gd name="connsiteX1" fmla="*/ 1297521 w 2274379"/>
                  <a:gd name="connsiteY1" fmla="*/ 278058 h 2717137"/>
                  <a:gd name="connsiteX2" fmla="*/ 1297521 w 2274379"/>
                  <a:gd name="connsiteY2" fmla="*/ 1136177 h 2717137"/>
                  <a:gd name="connsiteX3" fmla="*/ 2243605 w 2274379"/>
                  <a:gd name="connsiteY3" fmla="*/ 1859882 h 2717137"/>
                  <a:gd name="connsiteX4" fmla="*/ 2273082 w 2274379"/>
                  <a:gd name="connsiteY4" fmla="*/ 2022587 h 2717137"/>
                  <a:gd name="connsiteX5" fmla="*/ 1297521 w 2274379"/>
                  <a:gd name="connsiteY5" fmla="*/ 1619844 h 2717137"/>
                  <a:gd name="connsiteX6" fmla="*/ 1297521 w 2274379"/>
                  <a:gd name="connsiteY6" fmla="*/ 1921812 h 2717137"/>
                  <a:gd name="connsiteX7" fmla="*/ 1298247 w 2274379"/>
                  <a:gd name="connsiteY7" fmla="*/ 1921812 h 2717137"/>
                  <a:gd name="connsiteX8" fmla="*/ 1220288 w 2274379"/>
                  <a:gd name="connsiteY8" fmla="*/ 2268335 h 2717137"/>
                  <a:gd name="connsiteX9" fmla="*/ 1622045 w 2274379"/>
                  <a:gd name="connsiteY9" fmla="*/ 2444341 h 2717137"/>
                  <a:gd name="connsiteX10" fmla="*/ 1683005 w 2274379"/>
                  <a:gd name="connsiteY10" fmla="*/ 2717137 h 2717137"/>
                  <a:gd name="connsiteX11" fmla="*/ 1138503 w 2274379"/>
                  <a:gd name="connsiteY11" fmla="*/ 2509111 h 2717137"/>
                  <a:gd name="connsiteX12" fmla="*/ 594001 w 2274379"/>
                  <a:gd name="connsiteY12" fmla="*/ 2717137 h 2717137"/>
                  <a:gd name="connsiteX13" fmla="*/ 643531 w 2274379"/>
                  <a:gd name="connsiteY13" fmla="*/ 2451961 h 2717137"/>
                  <a:gd name="connsiteX14" fmla="*/ 1052704 w 2274379"/>
                  <a:gd name="connsiteY14" fmla="*/ 2270546 h 2717137"/>
                  <a:gd name="connsiteX15" fmla="*/ 974247 w 2274379"/>
                  <a:gd name="connsiteY15" fmla="*/ 1921812 h 2717137"/>
                  <a:gd name="connsiteX16" fmla="*/ 974974 w 2274379"/>
                  <a:gd name="connsiteY16" fmla="*/ 1921812 h 2717137"/>
                  <a:gd name="connsiteX17" fmla="*/ 974974 w 2274379"/>
                  <a:gd name="connsiteY17" fmla="*/ 1620087 h 2717137"/>
                  <a:gd name="connsiteX18" fmla="*/ 0 w 2274379"/>
                  <a:gd name="connsiteY18" fmla="*/ 2022587 h 2717137"/>
                  <a:gd name="connsiteX19" fmla="*/ 48527 w 2274379"/>
                  <a:gd name="connsiteY19" fmla="*/ 1856072 h 2717137"/>
                  <a:gd name="connsiteX20" fmla="*/ 974974 w 2274379"/>
                  <a:gd name="connsiteY20" fmla="*/ 1136848 h 2717137"/>
                  <a:gd name="connsiteX21" fmla="*/ 974974 w 2274379"/>
                  <a:gd name="connsiteY21" fmla="*/ 278058 h 2717137"/>
                  <a:gd name="connsiteX22" fmla="*/ 1136248 w 2274379"/>
                  <a:gd name="connsiteY22" fmla="*/ 0 h 2717137"/>
                  <a:gd name="connsiteX0" fmla="*/ 1136248 w 2275272"/>
                  <a:gd name="connsiteY0" fmla="*/ 0 h 2717137"/>
                  <a:gd name="connsiteX1" fmla="*/ 1297521 w 2275272"/>
                  <a:gd name="connsiteY1" fmla="*/ 278058 h 2717137"/>
                  <a:gd name="connsiteX2" fmla="*/ 1297521 w 2275272"/>
                  <a:gd name="connsiteY2" fmla="*/ 1136177 h 2717137"/>
                  <a:gd name="connsiteX3" fmla="*/ 2243605 w 2275272"/>
                  <a:gd name="connsiteY3" fmla="*/ 1859882 h 2717137"/>
                  <a:gd name="connsiteX4" fmla="*/ 2273082 w 2275272"/>
                  <a:gd name="connsiteY4" fmla="*/ 2022587 h 2717137"/>
                  <a:gd name="connsiteX5" fmla="*/ 1297521 w 2275272"/>
                  <a:gd name="connsiteY5" fmla="*/ 1619844 h 2717137"/>
                  <a:gd name="connsiteX6" fmla="*/ 1297521 w 2275272"/>
                  <a:gd name="connsiteY6" fmla="*/ 1921812 h 2717137"/>
                  <a:gd name="connsiteX7" fmla="*/ 1298247 w 2275272"/>
                  <a:gd name="connsiteY7" fmla="*/ 1921812 h 2717137"/>
                  <a:gd name="connsiteX8" fmla="*/ 1220288 w 2275272"/>
                  <a:gd name="connsiteY8" fmla="*/ 2268335 h 2717137"/>
                  <a:gd name="connsiteX9" fmla="*/ 1622045 w 2275272"/>
                  <a:gd name="connsiteY9" fmla="*/ 2444341 h 2717137"/>
                  <a:gd name="connsiteX10" fmla="*/ 1683005 w 2275272"/>
                  <a:gd name="connsiteY10" fmla="*/ 2717137 h 2717137"/>
                  <a:gd name="connsiteX11" fmla="*/ 1138503 w 2275272"/>
                  <a:gd name="connsiteY11" fmla="*/ 2509111 h 2717137"/>
                  <a:gd name="connsiteX12" fmla="*/ 594001 w 2275272"/>
                  <a:gd name="connsiteY12" fmla="*/ 2717137 h 2717137"/>
                  <a:gd name="connsiteX13" fmla="*/ 643531 w 2275272"/>
                  <a:gd name="connsiteY13" fmla="*/ 2451961 h 2717137"/>
                  <a:gd name="connsiteX14" fmla="*/ 1052704 w 2275272"/>
                  <a:gd name="connsiteY14" fmla="*/ 2270546 h 2717137"/>
                  <a:gd name="connsiteX15" fmla="*/ 974247 w 2275272"/>
                  <a:gd name="connsiteY15" fmla="*/ 1921812 h 2717137"/>
                  <a:gd name="connsiteX16" fmla="*/ 974974 w 2275272"/>
                  <a:gd name="connsiteY16" fmla="*/ 1921812 h 2717137"/>
                  <a:gd name="connsiteX17" fmla="*/ 974974 w 2275272"/>
                  <a:gd name="connsiteY17" fmla="*/ 1620087 h 2717137"/>
                  <a:gd name="connsiteX18" fmla="*/ 0 w 2275272"/>
                  <a:gd name="connsiteY18" fmla="*/ 2022587 h 2717137"/>
                  <a:gd name="connsiteX19" fmla="*/ 48527 w 2275272"/>
                  <a:gd name="connsiteY19" fmla="*/ 1856072 h 2717137"/>
                  <a:gd name="connsiteX20" fmla="*/ 974974 w 2275272"/>
                  <a:gd name="connsiteY20" fmla="*/ 1136848 h 2717137"/>
                  <a:gd name="connsiteX21" fmla="*/ 974974 w 2275272"/>
                  <a:gd name="connsiteY21" fmla="*/ 278058 h 2717137"/>
                  <a:gd name="connsiteX22" fmla="*/ 1136248 w 2275272"/>
                  <a:gd name="connsiteY22" fmla="*/ 0 h 2717137"/>
                  <a:gd name="connsiteX0" fmla="*/ 1136248 w 2275272"/>
                  <a:gd name="connsiteY0" fmla="*/ 0 h 2717137"/>
                  <a:gd name="connsiteX1" fmla="*/ 1297521 w 2275272"/>
                  <a:gd name="connsiteY1" fmla="*/ 278058 h 2717137"/>
                  <a:gd name="connsiteX2" fmla="*/ 1297521 w 2275272"/>
                  <a:gd name="connsiteY2" fmla="*/ 1136177 h 2717137"/>
                  <a:gd name="connsiteX3" fmla="*/ 2243605 w 2275272"/>
                  <a:gd name="connsiteY3" fmla="*/ 1859882 h 2717137"/>
                  <a:gd name="connsiteX4" fmla="*/ 2273082 w 2275272"/>
                  <a:gd name="connsiteY4" fmla="*/ 2022587 h 2717137"/>
                  <a:gd name="connsiteX5" fmla="*/ 1297521 w 2275272"/>
                  <a:gd name="connsiteY5" fmla="*/ 1619844 h 2717137"/>
                  <a:gd name="connsiteX6" fmla="*/ 1297521 w 2275272"/>
                  <a:gd name="connsiteY6" fmla="*/ 1921812 h 2717137"/>
                  <a:gd name="connsiteX7" fmla="*/ 1298247 w 2275272"/>
                  <a:gd name="connsiteY7" fmla="*/ 1921812 h 2717137"/>
                  <a:gd name="connsiteX8" fmla="*/ 1220288 w 2275272"/>
                  <a:gd name="connsiteY8" fmla="*/ 2268335 h 2717137"/>
                  <a:gd name="connsiteX9" fmla="*/ 1622045 w 2275272"/>
                  <a:gd name="connsiteY9" fmla="*/ 2444341 h 2717137"/>
                  <a:gd name="connsiteX10" fmla="*/ 1683005 w 2275272"/>
                  <a:gd name="connsiteY10" fmla="*/ 2717137 h 2717137"/>
                  <a:gd name="connsiteX11" fmla="*/ 1138503 w 2275272"/>
                  <a:gd name="connsiteY11" fmla="*/ 2509111 h 2717137"/>
                  <a:gd name="connsiteX12" fmla="*/ 594001 w 2275272"/>
                  <a:gd name="connsiteY12" fmla="*/ 2717137 h 2717137"/>
                  <a:gd name="connsiteX13" fmla="*/ 643531 w 2275272"/>
                  <a:gd name="connsiteY13" fmla="*/ 2451961 h 2717137"/>
                  <a:gd name="connsiteX14" fmla="*/ 1052704 w 2275272"/>
                  <a:gd name="connsiteY14" fmla="*/ 2270546 h 2717137"/>
                  <a:gd name="connsiteX15" fmla="*/ 974247 w 2275272"/>
                  <a:gd name="connsiteY15" fmla="*/ 1921812 h 2717137"/>
                  <a:gd name="connsiteX16" fmla="*/ 974974 w 2275272"/>
                  <a:gd name="connsiteY16" fmla="*/ 1921812 h 2717137"/>
                  <a:gd name="connsiteX17" fmla="*/ 974974 w 2275272"/>
                  <a:gd name="connsiteY17" fmla="*/ 1620087 h 2717137"/>
                  <a:gd name="connsiteX18" fmla="*/ 0 w 2275272"/>
                  <a:gd name="connsiteY18" fmla="*/ 2022587 h 2717137"/>
                  <a:gd name="connsiteX19" fmla="*/ 48527 w 2275272"/>
                  <a:gd name="connsiteY19" fmla="*/ 1856072 h 2717137"/>
                  <a:gd name="connsiteX20" fmla="*/ 974974 w 2275272"/>
                  <a:gd name="connsiteY20" fmla="*/ 1136848 h 2717137"/>
                  <a:gd name="connsiteX21" fmla="*/ 974974 w 2275272"/>
                  <a:gd name="connsiteY21" fmla="*/ 278058 h 2717137"/>
                  <a:gd name="connsiteX22" fmla="*/ 1136248 w 2275272"/>
                  <a:gd name="connsiteY22" fmla="*/ 0 h 2717137"/>
                  <a:gd name="connsiteX0" fmla="*/ 1136248 w 2275272"/>
                  <a:gd name="connsiteY0" fmla="*/ 0 h 2717137"/>
                  <a:gd name="connsiteX1" fmla="*/ 1297521 w 2275272"/>
                  <a:gd name="connsiteY1" fmla="*/ 278058 h 2717137"/>
                  <a:gd name="connsiteX2" fmla="*/ 1297521 w 2275272"/>
                  <a:gd name="connsiteY2" fmla="*/ 1136177 h 2717137"/>
                  <a:gd name="connsiteX3" fmla="*/ 2243605 w 2275272"/>
                  <a:gd name="connsiteY3" fmla="*/ 1859882 h 2717137"/>
                  <a:gd name="connsiteX4" fmla="*/ 2273082 w 2275272"/>
                  <a:gd name="connsiteY4" fmla="*/ 2022587 h 2717137"/>
                  <a:gd name="connsiteX5" fmla="*/ 1297521 w 2275272"/>
                  <a:gd name="connsiteY5" fmla="*/ 1619844 h 2717137"/>
                  <a:gd name="connsiteX6" fmla="*/ 1297521 w 2275272"/>
                  <a:gd name="connsiteY6" fmla="*/ 1921812 h 2717137"/>
                  <a:gd name="connsiteX7" fmla="*/ 1298247 w 2275272"/>
                  <a:gd name="connsiteY7" fmla="*/ 1921812 h 2717137"/>
                  <a:gd name="connsiteX8" fmla="*/ 1220288 w 2275272"/>
                  <a:gd name="connsiteY8" fmla="*/ 2268335 h 2717137"/>
                  <a:gd name="connsiteX9" fmla="*/ 1622045 w 2275272"/>
                  <a:gd name="connsiteY9" fmla="*/ 2444341 h 2717137"/>
                  <a:gd name="connsiteX10" fmla="*/ 1683005 w 2275272"/>
                  <a:gd name="connsiteY10" fmla="*/ 2717137 h 2717137"/>
                  <a:gd name="connsiteX11" fmla="*/ 1138503 w 2275272"/>
                  <a:gd name="connsiteY11" fmla="*/ 2509111 h 2717137"/>
                  <a:gd name="connsiteX12" fmla="*/ 594001 w 2275272"/>
                  <a:gd name="connsiteY12" fmla="*/ 2717137 h 2717137"/>
                  <a:gd name="connsiteX13" fmla="*/ 643531 w 2275272"/>
                  <a:gd name="connsiteY13" fmla="*/ 2451961 h 2717137"/>
                  <a:gd name="connsiteX14" fmla="*/ 1052704 w 2275272"/>
                  <a:gd name="connsiteY14" fmla="*/ 2270546 h 2717137"/>
                  <a:gd name="connsiteX15" fmla="*/ 974247 w 2275272"/>
                  <a:gd name="connsiteY15" fmla="*/ 1921812 h 2717137"/>
                  <a:gd name="connsiteX16" fmla="*/ 974974 w 2275272"/>
                  <a:gd name="connsiteY16" fmla="*/ 1921812 h 2717137"/>
                  <a:gd name="connsiteX17" fmla="*/ 974974 w 2275272"/>
                  <a:gd name="connsiteY17" fmla="*/ 1620087 h 2717137"/>
                  <a:gd name="connsiteX18" fmla="*/ 0 w 2275272"/>
                  <a:gd name="connsiteY18" fmla="*/ 2022587 h 2717137"/>
                  <a:gd name="connsiteX19" fmla="*/ 48527 w 2275272"/>
                  <a:gd name="connsiteY19" fmla="*/ 1856072 h 2717137"/>
                  <a:gd name="connsiteX20" fmla="*/ 974974 w 2275272"/>
                  <a:gd name="connsiteY20" fmla="*/ 1136848 h 2717137"/>
                  <a:gd name="connsiteX21" fmla="*/ 974974 w 2275272"/>
                  <a:gd name="connsiteY21" fmla="*/ 278058 h 2717137"/>
                  <a:gd name="connsiteX22" fmla="*/ 1136248 w 2275272"/>
                  <a:gd name="connsiteY22" fmla="*/ 0 h 2717137"/>
                  <a:gd name="connsiteX0" fmla="*/ 1136248 w 2275272"/>
                  <a:gd name="connsiteY0" fmla="*/ 0 h 2717137"/>
                  <a:gd name="connsiteX1" fmla="*/ 1297521 w 2275272"/>
                  <a:gd name="connsiteY1" fmla="*/ 278058 h 2717137"/>
                  <a:gd name="connsiteX2" fmla="*/ 1297521 w 2275272"/>
                  <a:gd name="connsiteY2" fmla="*/ 1136177 h 2717137"/>
                  <a:gd name="connsiteX3" fmla="*/ 2243605 w 2275272"/>
                  <a:gd name="connsiteY3" fmla="*/ 1859882 h 2717137"/>
                  <a:gd name="connsiteX4" fmla="*/ 2273082 w 2275272"/>
                  <a:gd name="connsiteY4" fmla="*/ 2022587 h 2717137"/>
                  <a:gd name="connsiteX5" fmla="*/ 1297521 w 2275272"/>
                  <a:gd name="connsiteY5" fmla="*/ 1619844 h 2717137"/>
                  <a:gd name="connsiteX6" fmla="*/ 1297521 w 2275272"/>
                  <a:gd name="connsiteY6" fmla="*/ 1921812 h 2717137"/>
                  <a:gd name="connsiteX7" fmla="*/ 1298247 w 2275272"/>
                  <a:gd name="connsiteY7" fmla="*/ 1921812 h 2717137"/>
                  <a:gd name="connsiteX8" fmla="*/ 1220288 w 2275272"/>
                  <a:gd name="connsiteY8" fmla="*/ 2268335 h 2717137"/>
                  <a:gd name="connsiteX9" fmla="*/ 1622045 w 2275272"/>
                  <a:gd name="connsiteY9" fmla="*/ 2444341 h 2717137"/>
                  <a:gd name="connsiteX10" fmla="*/ 1683005 w 2275272"/>
                  <a:gd name="connsiteY10" fmla="*/ 2717137 h 2717137"/>
                  <a:gd name="connsiteX11" fmla="*/ 1138503 w 2275272"/>
                  <a:gd name="connsiteY11" fmla="*/ 2509111 h 2717137"/>
                  <a:gd name="connsiteX12" fmla="*/ 594001 w 2275272"/>
                  <a:gd name="connsiteY12" fmla="*/ 2717137 h 2717137"/>
                  <a:gd name="connsiteX13" fmla="*/ 643531 w 2275272"/>
                  <a:gd name="connsiteY13" fmla="*/ 2451961 h 2717137"/>
                  <a:gd name="connsiteX14" fmla="*/ 1052704 w 2275272"/>
                  <a:gd name="connsiteY14" fmla="*/ 2270546 h 2717137"/>
                  <a:gd name="connsiteX15" fmla="*/ 974247 w 2275272"/>
                  <a:gd name="connsiteY15" fmla="*/ 1921812 h 2717137"/>
                  <a:gd name="connsiteX16" fmla="*/ 974974 w 2275272"/>
                  <a:gd name="connsiteY16" fmla="*/ 1921812 h 2717137"/>
                  <a:gd name="connsiteX17" fmla="*/ 974974 w 2275272"/>
                  <a:gd name="connsiteY17" fmla="*/ 1620087 h 2717137"/>
                  <a:gd name="connsiteX18" fmla="*/ 0 w 2275272"/>
                  <a:gd name="connsiteY18" fmla="*/ 2022587 h 2717137"/>
                  <a:gd name="connsiteX19" fmla="*/ 48527 w 2275272"/>
                  <a:gd name="connsiteY19" fmla="*/ 1856072 h 2717137"/>
                  <a:gd name="connsiteX20" fmla="*/ 974974 w 2275272"/>
                  <a:gd name="connsiteY20" fmla="*/ 1136848 h 2717137"/>
                  <a:gd name="connsiteX21" fmla="*/ 974974 w 2275272"/>
                  <a:gd name="connsiteY21" fmla="*/ 278058 h 2717137"/>
                  <a:gd name="connsiteX22" fmla="*/ 1136248 w 2275272"/>
                  <a:gd name="connsiteY22" fmla="*/ 0 h 2717137"/>
                  <a:gd name="connsiteX0" fmla="*/ 1136248 w 2275272"/>
                  <a:gd name="connsiteY0" fmla="*/ 0 h 2717137"/>
                  <a:gd name="connsiteX1" fmla="*/ 1297521 w 2275272"/>
                  <a:gd name="connsiteY1" fmla="*/ 278058 h 2717137"/>
                  <a:gd name="connsiteX2" fmla="*/ 1297521 w 2275272"/>
                  <a:gd name="connsiteY2" fmla="*/ 1136177 h 2717137"/>
                  <a:gd name="connsiteX3" fmla="*/ 2243605 w 2275272"/>
                  <a:gd name="connsiteY3" fmla="*/ 1859882 h 2717137"/>
                  <a:gd name="connsiteX4" fmla="*/ 2273082 w 2275272"/>
                  <a:gd name="connsiteY4" fmla="*/ 2022587 h 2717137"/>
                  <a:gd name="connsiteX5" fmla="*/ 1297521 w 2275272"/>
                  <a:gd name="connsiteY5" fmla="*/ 1619844 h 2717137"/>
                  <a:gd name="connsiteX6" fmla="*/ 1297521 w 2275272"/>
                  <a:gd name="connsiteY6" fmla="*/ 1921812 h 2717137"/>
                  <a:gd name="connsiteX7" fmla="*/ 1298247 w 2275272"/>
                  <a:gd name="connsiteY7" fmla="*/ 1921812 h 2717137"/>
                  <a:gd name="connsiteX8" fmla="*/ 1220288 w 2275272"/>
                  <a:gd name="connsiteY8" fmla="*/ 2268335 h 2717137"/>
                  <a:gd name="connsiteX9" fmla="*/ 1622045 w 2275272"/>
                  <a:gd name="connsiteY9" fmla="*/ 2444341 h 2717137"/>
                  <a:gd name="connsiteX10" fmla="*/ 1683005 w 2275272"/>
                  <a:gd name="connsiteY10" fmla="*/ 2717137 h 2717137"/>
                  <a:gd name="connsiteX11" fmla="*/ 1138503 w 2275272"/>
                  <a:gd name="connsiteY11" fmla="*/ 2509111 h 2717137"/>
                  <a:gd name="connsiteX12" fmla="*/ 594001 w 2275272"/>
                  <a:gd name="connsiteY12" fmla="*/ 2717137 h 2717137"/>
                  <a:gd name="connsiteX13" fmla="*/ 643531 w 2275272"/>
                  <a:gd name="connsiteY13" fmla="*/ 2451961 h 2717137"/>
                  <a:gd name="connsiteX14" fmla="*/ 1052704 w 2275272"/>
                  <a:gd name="connsiteY14" fmla="*/ 2270546 h 2717137"/>
                  <a:gd name="connsiteX15" fmla="*/ 974247 w 2275272"/>
                  <a:gd name="connsiteY15" fmla="*/ 1921812 h 2717137"/>
                  <a:gd name="connsiteX16" fmla="*/ 974974 w 2275272"/>
                  <a:gd name="connsiteY16" fmla="*/ 1921812 h 2717137"/>
                  <a:gd name="connsiteX17" fmla="*/ 974974 w 2275272"/>
                  <a:gd name="connsiteY17" fmla="*/ 1620087 h 2717137"/>
                  <a:gd name="connsiteX18" fmla="*/ 0 w 2275272"/>
                  <a:gd name="connsiteY18" fmla="*/ 2022587 h 2717137"/>
                  <a:gd name="connsiteX19" fmla="*/ 48527 w 2275272"/>
                  <a:gd name="connsiteY19" fmla="*/ 1856072 h 2717137"/>
                  <a:gd name="connsiteX20" fmla="*/ 974974 w 2275272"/>
                  <a:gd name="connsiteY20" fmla="*/ 1136848 h 2717137"/>
                  <a:gd name="connsiteX21" fmla="*/ 974974 w 2275272"/>
                  <a:gd name="connsiteY21" fmla="*/ 278058 h 2717137"/>
                  <a:gd name="connsiteX22" fmla="*/ 1136248 w 2275272"/>
                  <a:gd name="connsiteY22" fmla="*/ 0 h 2717137"/>
                  <a:gd name="connsiteX0" fmla="*/ 1136248 w 2275272"/>
                  <a:gd name="connsiteY0" fmla="*/ 0 h 2717137"/>
                  <a:gd name="connsiteX1" fmla="*/ 1297521 w 2275272"/>
                  <a:gd name="connsiteY1" fmla="*/ 278058 h 2717137"/>
                  <a:gd name="connsiteX2" fmla="*/ 1297521 w 2275272"/>
                  <a:gd name="connsiteY2" fmla="*/ 1136177 h 2717137"/>
                  <a:gd name="connsiteX3" fmla="*/ 2243605 w 2275272"/>
                  <a:gd name="connsiteY3" fmla="*/ 1859882 h 2717137"/>
                  <a:gd name="connsiteX4" fmla="*/ 2273082 w 2275272"/>
                  <a:gd name="connsiteY4" fmla="*/ 2022587 h 2717137"/>
                  <a:gd name="connsiteX5" fmla="*/ 1297521 w 2275272"/>
                  <a:gd name="connsiteY5" fmla="*/ 1619844 h 2717137"/>
                  <a:gd name="connsiteX6" fmla="*/ 1297521 w 2275272"/>
                  <a:gd name="connsiteY6" fmla="*/ 1921812 h 2717137"/>
                  <a:gd name="connsiteX7" fmla="*/ 1298247 w 2275272"/>
                  <a:gd name="connsiteY7" fmla="*/ 1921812 h 2717137"/>
                  <a:gd name="connsiteX8" fmla="*/ 1220288 w 2275272"/>
                  <a:gd name="connsiteY8" fmla="*/ 2268335 h 2717137"/>
                  <a:gd name="connsiteX9" fmla="*/ 1622045 w 2275272"/>
                  <a:gd name="connsiteY9" fmla="*/ 2444341 h 2717137"/>
                  <a:gd name="connsiteX10" fmla="*/ 1683005 w 2275272"/>
                  <a:gd name="connsiteY10" fmla="*/ 2717137 h 2717137"/>
                  <a:gd name="connsiteX11" fmla="*/ 1138503 w 2275272"/>
                  <a:gd name="connsiteY11" fmla="*/ 2509111 h 2717137"/>
                  <a:gd name="connsiteX12" fmla="*/ 594001 w 2275272"/>
                  <a:gd name="connsiteY12" fmla="*/ 2717137 h 2717137"/>
                  <a:gd name="connsiteX13" fmla="*/ 643531 w 2275272"/>
                  <a:gd name="connsiteY13" fmla="*/ 2451961 h 2717137"/>
                  <a:gd name="connsiteX14" fmla="*/ 1052704 w 2275272"/>
                  <a:gd name="connsiteY14" fmla="*/ 2270546 h 2717137"/>
                  <a:gd name="connsiteX15" fmla="*/ 974247 w 2275272"/>
                  <a:gd name="connsiteY15" fmla="*/ 1921812 h 2717137"/>
                  <a:gd name="connsiteX16" fmla="*/ 974974 w 2275272"/>
                  <a:gd name="connsiteY16" fmla="*/ 1921812 h 2717137"/>
                  <a:gd name="connsiteX17" fmla="*/ 974974 w 2275272"/>
                  <a:gd name="connsiteY17" fmla="*/ 1620087 h 2717137"/>
                  <a:gd name="connsiteX18" fmla="*/ 0 w 2275272"/>
                  <a:gd name="connsiteY18" fmla="*/ 2022587 h 2717137"/>
                  <a:gd name="connsiteX19" fmla="*/ 48527 w 2275272"/>
                  <a:gd name="connsiteY19" fmla="*/ 1856072 h 2717137"/>
                  <a:gd name="connsiteX20" fmla="*/ 974974 w 2275272"/>
                  <a:gd name="connsiteY20" fmla="*/ 1136848 h 2717137"/>
                  <a:gd name="connsiteX21" fmla="*/ 974974 w 2275272"/>
                  <a:gd name="connsiteY21" fmla="*/ 278058 h 2717137"/>
                  <a:gd name="connsiteX22" fmla="*/ 1136248 w 2275272"/>
                  <a:gd name="connsiteY22" fmla="*/ 0 h 2717137"/>
                  <a:gd name="connsiteX0" fmla="*/ 1136248 w 2275272"/>
                  <a:gd name="connsiteY0" fmla="*/ 0 h 2717137"/>
                  <a:gd name="connsiteX1" fmla="*/ 1297521 w 2275272"/>
                  <a:gd name="connsiteY1" fmla="*/ 278058 h 2717137"/>
                  <a:gd name="connsiteX2" fmla="*/ 1297521 w 2275272"/>
                  <a:gd name="connsiteY2" fmla="*/ 1136177 h 2717137"/>
                  <a:gd name="connsiteX3" fmla="*/ 2243605 w 2275272"/>
                  <a:gd name="connsiteY3" fmla="*/ 1859882 h 2717137"/>
                  <a:gd name="connsiteX4" fmla="*/ 2273082 w 2275272"/>
                  <a:gd name="connsiteY4" fmla="*/ 2022587 h 2717137"/>
                  <a:gd name="connsiteX5" fmla="*/ 1297521 w 2275272"/>
                  <a:gd name="connsiteY5" fmla="*/ 1619844 h 2717137"/>
                  <a:gd name="connsiteX6" fmla="*/ 1297521 w 2275272"/>
                  <a:gd name="connsiteY6" fmla="*/ 1921812 h 2717137"/>
                  <a:gd name="connsiteX7" fmla="*/ 1298247 w 2275272"/>
                  <a:gd name="connsiteY7" fmla="*/ 1921812 h 2717137"/>
                  <a:gd name="connsiteX8" fmla="*/ 1220288 w 2275272"/>
                  <a:gd name="connsiteY8" fmla="*/ 2268335 h 2717137"/>
                  <a:gd name="connsiteX9" fmla="*/ 1622045 w 2275272"/>
                  <a:gd name="connsiteY9" fmla="*/ 2444341 h 2717137"/>
                  <a:gd name="connsiteX10" fmla="*/ 1683005 w 2275272"/>
                  <a:gd name="connsiteY10" fmla="*/ 2717137 h 2717137"/>
                  <a:gd name="connsiteX11" fmla="*/ 1138503 w 2275272"/>
                  <a:gd name="connsiteY11" fmla="*/ 2509111 h 2717137"/>
                  <a:gd name="connsiteX12" fmla="*/ 594001 w 2275272"/>
                  <a:gd name="connsiteY12" fmla="*/ 2717137 h 2717137"/>
                  <a:gd name="connsiteX13" fmla="*/ 643531 w 2275272"/>
                  <a:gd name="connsiteY13" fmla="*/ 2451961 h 2717137"/>
                  <a:gd name="connsiteX14" fmla="*/ 1052704 w 2275272"/>
                  <a:gd name="connsiteY14" fmla="*/ 2270546 h 2717137"/>
                  <a:gd name="connsiteX15" fmla="*/ 974247 w 2275272"/>
                  <a:gd name="connsiteY15" fmla="*/ 1921812 h 2717137"/>
                  <a:gd name="connsiteX16" fmla="*/ 974974 w 2275272"/>
                  <a:gd name="connsiteY16" fmla="*/ 1921812 h 2717137"/>
                  <a:gd name="connsiteX17" fmla="*/ 974974 w 2275272"/>
                  <a:gd name="connsiteY17" fmla="*/ 1620087 h 2717137"/>
                  <a:gd name="connsiteX18" fmla="*/ 0 w 2275272"/>
                  <a:gd name="connsiteY18" fmla="*/ 2022587 h 2717137"/>
                  <a:gd name="connsiteX19" fmla="*/ 48527 w 2275272"/>
                  <a:gd name="connsiteY19" fmla="*/ 1856072 h 2717137"/>
                  <a:gd name="connsiteX20" fmla="*/ 974974 w 2275272"/>
                  <a:gd name="connsiteY20" fmla="*/ 1136848 h 2717137"/>
                  <a:gd name="connsiteX21" fmla="*/ 974974 w 2275272"/>
                  <a:gd name="connsiteY21" fmla="*/ 278058 h 2717137"/>
                  <a:gd name="connsiteX22" fmla="*/ 1136248 w 2275272"/>
                  <a:gd name="connsiteY22" fmla="*/ 0 h 2717137"/>
                  <a:gd name="connsiteX0" fmla="*/ 1136248 w 2275272"/>
                  <a:gd name="connsiteY0" fmla="*/ 0 h 2717137"/>
                  <a:gd name="connsiteX1" fmla="*/ 1297521 w 2275272"/>
                  <a:gd name="connsiteY1" fmla="*/ 278058 h 2717137"/>
                  <a:gd name="connsiteX2" fmla="*/ 1297521 w 2275272"/>
                  <a:gd name="connsiteY2" fmla="*/ 1136177 h 2717137"/>
                  <a:gd name="connsiteX3" fmla="*/ 2243605 w 2275272"/>
                  <a:gd name="connsiteY3" fmla="*/ 1859882 h 2717137"/>
                  <a:gd name="connsiteX4" fmla="*/ 2273082 w 2275272"/>
                  <a:gd name="connsiteY4" fmla="*/ 2022587 h 2717137"/>
                  <a:gd name="connsiteX5" fmla="*/ 1297521 w 2275272"/>
                  <a:gd name="connsiteY5" fmla="*/ 1619844 h 2717137"/>
                  <a:gd name="connsiteX6" fmla="*/ 1297521 w 2275272"/>
                  <a:gd name="connsiteY6" fmla="*/ 1921812 h 2717137"/>
                  <a:gd name="connsiteX7" fmla="*/ 1298247 w 2275272"/>
                  <a:gd name="connsiteY7" fmla="*/ 1921812 h 2717137"/>
                  <a:gd name="connsiteX8" fmla="*/ 1220288 w 2275272"/>
                  <a:gd name="connsiteY8" fmla="*/ 2268335 h 2717137"/>
                  <a:gd name="connsiteX9" fmla="*/ 1622045 w 2275272"/>
                  <a:gd name="connsiteY9" fmla="*/ 2444341 h 2717137"/>
                  <a:gd name="connsiteX10" fmla="*/ 1683005 w 2275272"/>
                  <a:gd name="connsiteY10" fmla="*/ 2717137 h 2717137"/>
                  <a:gd name="connsiteX11" fmla="*/ 1138503 w 2275272"/>
                  <a:gd name="connsiteY11" fmla="*/ 2509111 h 2717137"/>
                  <a:gd name="connsiteX12" fmla="*/ 594001 w 2275272"/>
                  <a:gd name="connsiteY12" fmla="*/ 2717137 h 2717137"/>
                  <a:gd name="connsiteX13" fmla="*/ 643531 w 2275272"/>
                  <a:gd name="connsiteY13" fmla="*/ 2451961 h 2717137"/>
                  <a:gd name="connsiteX14" fmla="*/ 1052704 w 2275272"/>
                  <a:gd name="connsiteY14" fmla="*/ 2270546 h 2717137"/>
                  <a:gd name="connsiteX15" fmla="*/ 974247 w 2275272"/>
                  <a:gd name="connsiteY15" fmla="*/ 1921812 h 2717137"/>
                  <a:gd name="connsiteX16" fmla="*/ 974974 w 2275272"/>
                  <a:gd name="connsiteY16" fmla="*/ 1921812 h 2717137"/>
                  <a:gd name="connsiteX17" fmla="*/ 974974 w 2275272"/>
                  <a:gd name="connsiteY17" fmla="*/ 1620087 h 2717137"/>
                  <a:gd name="connsiteX18" fmla="*/ 0 w 2275272"/>
                  <a:gd name="connsiteY18" fmla="*/ 2022587 h 2717137"/>
                  <a:gd name="connsiteX19" fmla="*/ 48527 w 2275272"/>
                  <a:gd name="connsiteY19" fmla="*/ 1856072 h 2717137"/>
                  <a:gd name="connsiteX20" fmla="*/ 974974 w 2275272"/>
                  <a:gd name="connsiteY20" fmla="*/ 1136848 h 2717137"/>
                  <a:gd name="connsiteX21" fmla="*/ 974974 w 2275272"/>
                  <a:gd name="connsiteY21" fmla="*/ 278058 h 2717137"/>
                  <a:gd name="connsiteX22" fmla="*/ 1136248 w 2275272"/>
                  <a:gd name="connsiteY22" fmla="*/ 0 h 2717137"/>
                  <a:gd name="connsiteX0" fmla="*/ 1136248 w 2275272"/>
                  <a:gd name="connsiteY0" fmla="*/ 0 h 2717137"/>
                  <a:gd name="connsiteX1" fmla="*/ 1297521 w 2275272"/>
                  <a:gd name="connsiteY1" fmla="*/ 278058 h 2717137"/>
                  <a:gd name="connsiteX2" fmla="*/ 1297521 w 2275272"/>
                  <a:gd name="connsiteY2" fmla="*/ 1136177 h 2717137"/>
                  <a:gd name="connsiteX3" fmla="*/ 2243605 w 2275272"/>
                  <a:gd name="connsiteY3" fmla="*/ 1859882 h 2717137"/>
                  <a:gd name="connsiteX4" fmla="*/ 2273082 w 2275272"/>
                  <a:gd name="connsiteY4" fmla="*/ 2022587 h 2717137"/>
                  <a:gd name="connsiteX5" fmla="*/ 1297521 w 2275272"/>
                  <a:gd name="connsiteY5" fmla="*/ 1619844 h 2717137"/>
                  <a:gd name="connsiteX6" fmla="*/ 1297521 w 2275272"/>
                  <a:gd name="connsiteY6" fmla="*/ 1921812 h 2717137"/>
                  <a:gd name="connsiteX7" fmla="*/ 1298247 w 2275272"/>
                  <a:gd name="connsiteY7" fmla="*/ 1921812 h 2717137"/>
                  <a:gd name="connsiteX8" fmla="*/ 1220288 w 2275272"/>
                  <a:gd name="connsiteY8" fmla="*/ 2268335 h 2717137"/>
                  <a:gd name="connsiteX9" fmla="*/ 1622045 w 2275272"/>
                  <a:gd name="connsiteY9" fmla="*/ 2444341 h 2717137"/>
                  <a:gd name="connsiteX10" fmla="*/ 1683005 w 2275272"/>
                  <a:gd name="connsiteY10" fmla="*/ 2717137 h 2717137"/>
                  <a:gd name="connsiteX11" fmla="*/ 1138503 w 2275272"/>
                  <a:gd name="connsiteY11" fmla="*/ 2509111 h 2717137"/>
                  <a:gd name="connsiteX12" fmla="*/ 594001 w 2275272"/>
                  <a:gd name="connsiteY12" fmla="*/ 2717137 h 2717137"/>
                  <a:gd name="connsiteX13" fmla="*/ 643531 w 2275272"/>
                  <a:gd name="connsiteY13" fmla="*/ 2451961 h 2717137"/>
                  <a:gd name="connsiteX14" fmla="*/ 1052704 w 2275272"/>
                  <a:gd name="connsiteY14" fmla="*/ 2270546 h 2717137"/>
                  <a:gd name="connsiteX15" fmla="*/ 974247 w 2275272"/>
                  <a:gd name="connsiteY15" fmla="*/ 1921812 h 2717137"/>
                  <a:gd name="connsiteX16" fmla="*/ 974974 w 2275272"/>
                  <a:gd name="connsiteY16" fmla="*/ 1921812 h 2717137"/>
                  <a:gd name="connsiteX17" fmla="*/ 974974 w 2275272"/>
                  <a:gd name="connsiteY17" fmla="*/ 1620087 h 2717137"/>
                  <a:gd name="connsiteX18" fmla="*/ 0 w 2275272"/>
                  <a:gd name="connsiteY18" fmla="*/ 2022587 h 2717137"/>
                  <a:gd name="connsiteX19" fmla="*/ 48527 w 2275272"/>
                  <a:gd name="connsiteY19" fmla="*/ 1856072 h 2717137"/>
                  <a:gd name="connsiteX20" fmla="*/ 974974 w 2275272"/>
                  <a:gd name="connsiteY20" fmla="*/ 1136848 h 2717137"/>
                  <a:gd name="connsiteX21" fmla="*/ 974974 w 2275272"/>
                  <a:gd name="connsiteY21" fmla="*/ 278058 h 2717137"/>
                  <a:gd name="connsiteX22" fmla="*/ 1136248 w 2275272"/>
                  <a:gd name="connsiteY22" fmla="*/ 0 h 2717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75272" h="2717137">
                    <a:moveTo>
                      <a:pt x="1136248" y="0"/>
                    </a:moveTo>
                    <a:cubicBezTo>
                      <a:pt x="1209824" y="92686"/>
                      <a:pt x="1256150" y="148214"/>
                      <a:pt x="1297521" y="278058"/>
                    </a:cubicBezTo>
                    <a:lnTo>
                      <a:pt x="1297521" y="1136177"/>
                    </a:lnTo>
                    <a:lnTo>
                      <a:pt x="2243605" y="1859882"/>
                    </a:lnTo>
                    <a:cubicBezTo>
                      <a:pt x="2268294" y="1919072"/>
                      <a:pt x="2280597" y="1951012"/>
                      <a:pt x="2273082" y="2022587"/>
                    </a:cubicBezTo>
                    <a:lnTo>
                      <a:pt x="1297521" y="1619844"/>
                    </a:lnTo>
                    <a:lnTo>
                      <a:pt x="1297521" y="1921812"/>
                    </a:lnTo>
                    <a:lnTo>
                      <a:pt x="1298247" y="1921812"/>
                    </a:lnTo>
                    <a:cubicBezTo>
                      <a:pt x="1272261" y="2037320"/>
                      <a:pt x="1273523" y="2135486"/>
                      <a:pt x="1220288" y="2268335"/>
                    </a:cubicBezTo>
                    <a:lnTo>
                      <a:pt x="1622045" y="2444341"/>
                    </a:lnTo>
                    <a:lnTo>
                      <a:pt x="1683005" y="2717137"/>
                    </a:lnTo>
                    <a:cubicBezTo>
                      <a:pt x="1508936" y="2640364"/>
                      <a:pt x="1332391" y="2561112"/>
                      <a:pt x="1138503" y="2509111"/>
                    </a:cubicBezTo>
                    <a:cubicBezTo>
                      <a:pt x="924798" y="2551203"/>
                      <a:pt x="777979" y="2630455"/>
                      <a:pt x="594001" y="2717137"/>
                    </a:cubicBezTo>
                    <a:lnTo>
                      <a:pt x="643531" y="2451961"/>
                    </a:lnTo>
                    <a:lnTo>
                      <a:pt x="1052704" y="2270546"/>
                    </a:lnTo>
                    <a:cubicBezTo>
                      <a:pt x="1001780" y="2159255"/>
                      <a:pt x="1000399" y="2038057"/>
                      <a:pt x="974247" y="1921812"/>
                    </a:cubicBezTo>
                    <a:lnTo>
                      <a:pt x="974974" y="1921812"/>
                    </a:lnTo>
                    <a:lnTo>
                      <a:pt x="974974" y="1620087"/>
                    </a:lnTo>
                    <a:lnTo>
                      <a:pt x="0" y="2022587"/>
                    </a:lnTo>
                    <a:cubicBezTo>
                      <a:pt x="6266" y="1947265"/>
                      <a:pt x="17488" y="1916531"/>
                      <a:pt x="48527" y="1856072"/>
                    </a:cubicBezTo>
                    <a:lnTo>
                      <a:pt x="974974" y="1136848"/>
                    </a:lnTo>
                    <a:lnTo>
                      <a:pt x="974974" y="278058"/>
                    </a:lnTo>
                    <a:cubicBezTo>
                      <a:pt x="1006436" y="163077"/>
                      <a:pt x="1057717" y="102595"/>
                      <a:pt x="11362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Rounded Rectangle 23551">
                <a:extLst>
                  <a:ext uri="{FF2B5EF4-FFF2-40B4-BE49-F238E27FC236}">
                    <a16:creationId xmlns:a16="http://schemas.microsoft.com/office/drawing/2014/main" id="{F800D8A5-AB4F-4B85-96A1-F05B5F24E6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503" y="1604344"/>
                <a:ext cx="413246" cy="217218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1556502">
                    <a:moveTo>
                      <a:pt x="1020793" y="1148393"/>
                    </a:moveTo>
                    <a:cubicBezTo>
                      <a:pt x="1088601" y="1148393"/>
                      <a:pt x="1143569" y="1203362"/>
                      <a:pt x="1143569" y="1271170"/>
                    </a:cubicBezTo>
                    <a:cubicBezTo>
                      <a:pt x="1143569" y="1338977"/>
                      <a:pt x="1088601" y="1393946"/>
                      <a:pt x="1020793" y="1393946"/>
                    </a:cubicBezTo>
                    <a:cubicBezTo>
                      <a:pt x="952985" y="1393946"/>
                      <a:pt x="898016" y="1338977"/>
                      <a:pt x="898016" y="1271170"/>
                    </a:cubicBezTo>
                    <a:cubicBezTo>
                      <a:pt x="898016" y="1203362"/>
                      <a:pt x="952985" y="1148393"/>
                      <a:pt x="1020793" y="1148393"/>
                    </a:cubicBezTo>
                    <a:close/>
                    <a:moveTo>
                      <a:pt x="2976975" y="1148393"/>
                    </a:moveTo>
                    <a:cubicBezTo>
                      <a:pt x="3044783" y="1148393"/>
                      <a:pt x="3099752" y="1203362"/>
                      <a:pt x="3099752" y="1271170"/>
                    </a:cubicBezTo>
                    <a:cubicBezTo>
                      <a:pt x="3099752" y="1338978"/>
                      <a:pt x="3044783" y="1393946"/>
                      <a:pt x="2976975" y="1393946"/>
                    </a:cubicBezTo>
                    <a:cubicBezTo>
                      <a:pt x="2909167" y="1393946"/>
                      <a:pt x="2854198" y="1338978"/>
                      <a:pt x="2854198" y="1271170"/>
                    </a:cubicBezTo>
                    <a:cubicBezTo>
                      <a:pt x="2854198" y="1203362"/>
                      <a:pt x="2909167" y="1148393"/>
                      <a:pt x="2976975" y="1148393"/>
                    </a:cubicBezTo>
                    <a:close/>
                    <a:moveTo>
                      <a:pt x="2971358" y="981192"/>
                    </a:moveTo>
                    <a:cubicBezTo>
                      <a:pt x="2812490" y="981192"/>
                      <a:pt x="2683702" y="1109979"/>
                      <a:pt x="2683702" y="1268847"/>
                    </a:cubicBezTo>
                    <a:cubicBezTo>
                      <a:pt x="2683702" y="1427715"/>
                      <a:pt x="2812490" y="1556502"/>
                      <a:pt x="2971358" y="1556502"/>
                    </a:cubicBezTo>
                    <a:cubicBezTo>
                      <a:pt x="3130226" y="1556502"/>
                      <a:pt x="3259013" y="1427715"/>
                      <a:pt x="3259013" y="1268847"/>
                    </a:cubicBezTo>
                    <a:cubicBezTo>
                      <a:pt x="3259013" y="1109979"/>
                      <a:pt x="3130226" y="981192"/>
                      <a:pt x="2971358" y="981192"/>
                    </a:cubicBezTo>
                    <a:close/>
                    <a:moveTo>
                      <a:pt x="1015175" y="981191"/>
                    </a:moveTo>
                    <a:cubicBezTo>
                      <a:pt x="856308" y="981191"/>
                      <a:pt x="727520" y="1109979"/>
                      <a:pt x="727520" y="1268847"/>
                    </a:cubicBezTo>
                    <a:cubicBezTo>
                      <a:pt x="727520" y="1427715"/>
                      <a:pt x="856308" y="1556502"/>
                      <a:pt x="1015175" y="1556502"/>
                    </a:cubicBezTo>
                    <a:cubicBezTo>
                      <a:pt x="1174043" y="1556502"/>
                      <a:pt x="1302831" y="1427715"/>
                      <a:pt x="1302831" y="1268847"/>
                    </a:cubicBezTo>
                    <a:cubicBezTo>
                      <a:pt x="1302831" y="1109979"/>
                      <a:pt x="1174043" y="981191"/>
                      <a:pt x="1015175" y="981191"/>
                    </a:cubicBezTo>
                    <a:close/>
                    <a:moveTo>
                      <a:pt x="2078038" y="174262"/>
                    </a:moveTo>
                    <a:lnTo>
                      <a:pt x="2078038" y="503839"/>
                    </a:lnTo>
                    <a:lnTo>
                      <a:pt x="1360941" y="503839"/>
                    </a:lnTo>
                    <a:lnTo>
                      <a:pt x="1717210" y="174262"/>
                    </a:lnTo>
                    <a:close/>
                    <a:moveTo>
                      <a:pt x="2605475" y="174262"/>
                    </a:moveTo>
                    <a:lnTo>
                      <a:pt x="2961744" y="503839"/>
                    </a:lnTo>
                    <a:lnTo>
                      <a:pt x="2233507" y="503839"/>
                    </a:lnTo>
                    <a:lnTo>
                      <a:pt x="2233507" y="174262"/>
                    </a:lnTo>
                    <a:close/>
                    <a:moveTo>
                      <a:pt x="2636232" y="0"/>
                    </a:moveTo>
                    <a:lnTo>
                      <a:pt x="1656145" y="0"/>
                    </a:lnTo>
                    <a:lnTo>
                      <a:pt x="1063172" y="515033"/>
                    </a:lnTo>
                    <a:lnTo>
                      <a:pt x="406409" y="515033"/>
                    </a:lnTo>
                    <a:cubicBezTo>
                      <a:pt x="249014" y="515033"/>
                      <a:pt x="121419" y="642628"/>
                      <a:pt x="121419" y="800023"/>
                    </a:cubicBezTo>
                    <a:lnTo>
                      <a:pt x="121419" y="889271"/>
                    </a:lnTo>
                    <a:cubicBezTo>
                      <a:pt x="121419" y="909592"/>
                      <a:pt x="123545" y="929417"/>
                      <a:pt x="127765" y="948497"/>
                    </a:cubicBezTo>
                    <a:cubicBezTo>
                      <a:pt x="54389" y="961341"/>
                      <a:pt x="0" y="1026124"/>
                      <a:pt x="0" y="1103610"/>
                    </a:cubicBezTo>
                    <a:lnTo>
                      <a:pt x="0" y="1109160"/>
                    </a:lnTo>
                    <a:cubicBezTo>
                      <a:pt x="0" y="1198648"/>
                      <a:pt x="72543" y="1271192"/>
                      <a:pt x="162031" y="1271192"/>
                    </a:cubicBezTo>
                    <a:lnTo>
                      <a:pt x="218719" y="1271192"/>
                    </a:lnTo>
                    <a:lnTo>
                      <a:pt x="218719" y="1274779"/>
                    </a:lnTo>
                    <a:lnTo>
                      <a:pt x="509289" y="1274779"/>
                    </a:lnTo>
                    <a:lnTo>
                      <a:pt x="509289" y="1273860"/>
                    </a:lnTo>
                    <a:lnTo>
                      <a:pt x="642206" y="1273860"/>
                    </a:lnTo>
                    <a:lnTo>
                      <a:pt x="641487" y="1266729"/>
                    </a:lnTo>
                    <a:cubicBezTo>
                      <a:pt x="641487" y="1188532"/>
                      <a:pt x="665232" y="1115881"/>
                      <a:pt x="705924" y="1055606"/>
                    </a:cubicBezTo>
                    <a:lnTo>
                      <a:pt x="706310" y="1055063"/>
                    </a:lnTo>
                    <a:lnTo>
                      <a:pt x="747091" y="1005636"/>
                    </a:lnTo>
                    <a:lnTo>
                      <a:pt x="758703" y="994078"/>
                    </a:lnTo>
                    <a:lnTo>
                      <a:pt x="793327" y="965510"/>
                    </a:lnTo>
                    <a:lnTo>
                      <a:pt x="819302" y="947229"/>
                    </a:lnTo>
                    <a:lnTo>
                      <a:pt x="840004" y="935993"/>
                    </a:lnTo>
                    <a:cubicBezTo>
                      <a:pt x="891959" y="907399"/>
                      <a:pt x="951737" y="891735"/>
                      <a:pt x="1015174" y="891735"/>
                    </a:cubicBezTo>
                    <a:cubicBezTo>
                      <a:pt x="1084098" y="891735"/>
                      <a:pt x="1148704" y="910225"/>
                      <a:pt x="1204246" y="942564"/>
                    </a:cubicBezTo>
                    <a:cubicBezTo>
                      <a:pt x="1149428" y="908365"/>
                      <a:pt x="1084703" y="889259"/>
                      <a:pt x="1015546" y="889127"/>
                    </a:cubicBezTo>
                    <a:cubicBezTo>
                      <a:pt x="1016856" y="888736"/>
                      <a:pt x="1018171" y="888729"/>
                      <a:pt x="1019487" y="888729"/>
                    </a:cubicBezTo>
                    <a:cubicBezTo>
                      <a:pt x="1228251" y="888729"/>
                      <a:pt x="1397487" y="1057965"/>
                      <a:pt x="1397487" y="1266729"/>
                    </a:cubicBezTo>
                    <a:cubicBezTo>
                      <a:pt x="1397487" y="1269424"/>
                      <a:pt x="1397459" y="1272113"/>
                      <a:pt x="1396675" y="1274779"/>
                    </a:cubicBezTo>
                    <a:lnTo>
                      <a:pt x="1485322" y="1274779"/>
                    </a:lnTo>
                    <a:lnTo>
                      <a:pt x="1485322" y="1271192"/>
                    </a:lnTo>
                    <a:lnTo>
                      <a:pt x="2594483" y="1271192"/>
                    </a:lnTo>
                    <a:cubicBezTo>
                      <a:pt x="2594248" y="1270411"/>
                      <a:pt x="2594246" y="1269629"/>
                      <a:pt x="2594246" y="1268846"/>
                    </a:cubicBezTo>
                    <a:cubicBezTo>
                      <a:pt x="2594246" y="1060573"/>
                      <a:pt x="2763083" y="891735"/>
                      <a:pt x="2971356" y="891735"/>
                    </a:cubicBezTo>
                    <a:cubicBezTo>
                      <a:pt x="3179630" y="891735"/>
                      <a:pt x="3348467" y="1060573"/>
                      <a:pt x="3348467" y="1268846"/>
                    </a:cubicBezTo>
                    <a:lnTo>
                      <a:pt x="3348230" y="1271192"/>
                    </a:lnTo>
                    <a:lnTo>
                      <a:pt x="3726400" y="1271192"/>
                    </a:lnTo>
                    <a:cubicBezTo>
                      <a:pt x="3815888" y="1271192"/>
                      <a:pt x="3888432" y="1198648"/>
                      <a:pt x="3888432" y="1109160"/>
                    </a:cubicBezTo>
                    <a:lnTo>
                      <a:pt x="3888432" y="1103610"/>
                    </a:lnTo>
                    <a:cubicBezTo>
                      <a:pt x="3888432" y="1035369"/>
                      <a:pt x="3846247" y="976982"/>
                      <a:pt x="3786305" y="953672"/>
                    </a:cubicBezTo>
                    <a:cubicBezTo>
                      <a:pt x="3791719" y="933075"/>
                      <a:pt x="3794257" y="911469"/>
                      <a:pt x="3794257" y="889271"/>
                    </a:cubicBezTo>
                    <a:lnTo>
                      <a:pt x="3794257" y="800023"/>
                    </a:lnTo>
                    <a:cubicBezTo>
                      <a:pt x="3794257" y="642628"/>
                      <a:pt x="3666662" y="515033"/>
                      <a:pt x="3509267" y="515033"/>
                    </a:cubicBezTo>
                    <a:lnTo>
                      <a:pt x="3229205" y="51503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Rectangle 23554">
                <a:extLst>
                  <a:ext uri="{FF2B5EF4-FFF2-40B4-BE49-F238E27FC236}">
                    <a16:creationId xmlns:a16="http://schemas.microsoft.com/office/drawing/2014/main" id="{B23D6A9D-8E9F-4BAC-B2D9-831AE79FE26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90547" y="3669660"/>
                <a:ext cx="356871" cy="303202"/>
              </a:xfrm>
              <a:custGeom>
                <a:avLst/>
                <a:gdLst/>
                <a:ahLst/>
                <a:cxnLst/>
                <a:rect l="l" t="t" r="r" b="b"/>
                <a:pathLst>
                  <a:path w="3960441" h="3364818">
                    <a:moveTo>
                      <a:pt x="1333915" y="2579977"/>
                    </a:moveTo>
                    <a:cubicBezTo>
                      <a:pt x="1328835" y="2579977"/>
                      <a:pt x="1324717" y="2584094"/>
                      <a:pt x="1324717" y="2589174"/>
                    </a:cubicBezTo>
                    <a:lnTo>
                      <a:pt x="1324717" y="2625964"/>
                    </a:lnTo>
                    <a:cubicBezTo>
                      <a:pt x="1324717" y="2631044"/>
                      <a:pt x="1328835" y="2635161"/>
                      <a:pt x="1333915" y="2635161"/>
                    </a:cubicBezTo>
                    <a:lnTo>
                      <a:pt x="2639943" y="2635161"/>
                    </a:lnTo>
                    <a:cubicBezTo>
                      <a:pt x="2645023" y="2635161"/>
                      <a:pt x="2649141" y="2631044"/>
                      <a:pt x="2649141" y="2625964"/>
                    </a:cubicBezTo>
                    <a:lnTo>
                      <a:pt x="2649141" y="2589174"/>
                    </a:lnTo>
                    <a:cubicBezTo>
                      <a:pt x="2649141" y="2584094"/>
                      <a:pt x="2645023" y="2579977"/>
                      <a:pt x="2639943" y="2579977"/>
                    </a:cubicBezTo>
                    <a:close/>
                    <a:moveTo>
                      <a:pt x="1333915" y="2420180"/>
                    </a:moveTo>
                    <a:cubicBezTo>
                      <a:pt x="1328835" y="2420180"/>
                      <a:pt x="1324717" y="2424297"/>
                      <a:pt x="1324717" y="2429377"/>
                    </a:cubicBezTo>
                    <a:lnTo>
                      <a:pt x="1324717" y="2466167"/>
                    </a:lnTo>
                    <a:cubicBezTo>
                      <a:pt x="1324717" y="2471247"/>
                      <a:pt x="1328835" y="2475364"/>
                      <a:pt x="1333915" y="2475364"/>
                    </a:cubicBezTo>
                    <a:lnTo>
                      <a:pt x="2639943" y="2475364"/>
                    </a:lnTo>
                    <a:cubicBezTo>
                      <a:pt x="2645023" y="2475364"/>
                      <a:pt x="2649141" y="2471247"/>
                      <a:pt x="2649141" y="2466167"/>
                    </a:cubicBezTo>
                    <a:lnTo>
                      <a:pt x="2649141" y="2429377"/>
                    </a:lnTo>
                    <a:cubicBezTo>
                      <a:pt x="2649141" y="2424297"/>
                      <a:pt x="2645023" y="2420180"/>
                      <a:pt x="2639943" y="2420180"/>
                    </a:cubicBezTo>
                    <a:close/>
                    <a:moveTo>
                      <a:pt x="1333915" y="2260382"/>
                    </a:moveTo>
                    <a:cubicBezTo>
                      <a:pt x="1328835" y="2260382"/>
                      <a:pt x="1324717" y="2264499"/>
                      <a:pt x="1324717" y="2269579"/>
                    </a:cubicBezTo>
                    <a:lnTo>
                      <a:pt x="1324717" y="2306368"/>
                    </a:lnTo>
                    <a:cubicBezTo>
                      <a:pt x="1324717" y="2311448"/>
                      <a:pt x="1328835" y="2315566"/>
                      <a:pt x="1333915" y="2315566"/>
                    </a:cubicBezTo>
                    <a:lnTo>
                      <a:pt x="2639943" y="2315566"/>
                    </a:lnTo>
                    <a:cubicBezTo>
                      <a:pt x="2645023" y="2315566"/>
                      <a:pt x="2649141" y="2311448"/>
                      <a:pt x="2649141" y="2306368"/>
                    </a:cubicBezTo>
                    <a:lnTo>
                      <a:pt x="2649141" y="2269579"/>
                    </a:lnTo>
                    <a:cubicBezTo>
                      <a:pt x="2649141" y="2264499"/>
                      <a:pt x="2645023" y="2260382"/>
                      <a:pt x="2639943" y="2260382"/>
                    </a:cubicBezTo>
                    <a:close/>
                    <a:moveTo>
                      <a:pt x="3126189" y="2223642"/>
                    </a:moveTo>
                    <a:cubicBezTo>
                      <a:pt x="3006895" y="2223642"/>
                      <a:pt x="2910189" y="2320348"/>
                      <a:pt x="2910189" y="2439642"/>
                    </a:cubicBezTo>
                    <a:cubicBezTo>
                      <a:pt x="2910189" y="2558936"/>
                      <a:pt x="3006895" y="2655642"/>
                      <a:pt x="3126189" y="2655642"/>
                    </a:cubicBezTo>
                    <a:cubicBezTo>
                      <a:pt x="3245483" y="2655642"/>
                      <a:pt x="3342189" y="2558936"/>
                      <a:pt x="3342189" y="2439642"/>
                    </a:cubicBezTo>
                    <a:cubicBezTo>
                      <a:pt x="3342189" y="2320348"/>
                      <a:pt x="3245483" y="2223642"/>
                      <a:pt x="3126189" y="2223642"/>
                    </a:cubicBezTo>
                    <a:close/>
                    <a:moveTo>
                      <a:pt x="859578" y="2218523"/>
                    </a:moveTo>
                    <a:cubicBezTo>
                      <a:pt x="744527" y="2218523"/>
                      <a:pt x="651259" y="2311790"/>
                      <a:pt x="651259" y="2426842"/>
                    </a:cubicBezTo>
                    <a:cubicBezTo>
                      <a:pt x="651259" y="2541893"/>
                      <a:pt x="744527" y="2635161"/>
                      <a:pt x="859578" y="2635161"/>
                    </a:cubicBezTo>
                    <a:cubicBezTo>
                      <a:pt x="974630" y="2635161"/>
                      <a:pt x="1067897" y="2541893"/>
                      <a:pt x="1067897" y="2426842"/>
                    </a:cubicBezTo>
                    <a:cubicBezTo>
                      <a:pt x="1067897" y="2311790"/>
                      <a:pt x="974630" y="2218523"/>
                      <a:pt x="859578" y="2218523"/>
                    </a:cubicBezTo>
                    <a:close/>
                    <a:moveTo>
                      <a:pt x="1871701" y="635200"/>
                    </a:moveTo>
                    <a:cubicBezTo>
                      <a:pt x="1381458" y="644736"/>
                      <a:pt x="1018694" y="716473"/>
                      <a:pt x="980424" y="801248"/>
                    </a:cubicBezTo>
                    <a:lnTo>
                      <a:pt x="979954" y="801248"/>
                    </a:lnTo>
                    <a:lnTo>
                      <a:pt x="977292" y="811895"/>
                    </a:lnTo>
                    <a:cubicBezTo>
                      <a:pt x="976157" y="813296"/>
                      <a:pt x="976066" y="814820"/>
                      <a:pt x="976180" y="816347"/>
                    </a:cubicBezTo>
                    <a:lnTo>
                      <a:pt x="795977" y="1537155"/>
                    </a:lnTo>
                    <a:lnTo>
                      <a:pt x="3168603" y="1537155"/>
                    </a:lnTo>
                    <a:lnTo>
                      <a:pt x="2984626" y="801248"/>
                    </a:lnTo>
                    <a:lnTo>
                      <a:pt x="2976093" y="801248"/>
                    </a:lnTo>
                    <a:cubicBezTo>
                      <a:pt x="2937858" y="717165"/>
                      <a:pt x="2580113" y="645145"/>
                      <a:pt x="2088410" y="635267"/>
                    </a:cubicBezTo>
                    <a:cubicBezTo>
                      <a:pt x="2016399" y="633822"/>
                      <a:pt x="1943738" y="633799"/>
                      <a:pt x="1871701" y="635200"/>
                    </a:cubicBezTo>
                    <a:close/>
                    <a:moveTo>
                      <a:pt x="1462979" y="0"/>
                    </a:moveTo>
                    <a:lnTo>
                      <a:pt x="2510732" y="0"/>
                    </a:lnTo>
                    <a:cubicBezTo>
                      <a:pt x="2553905" y="0"/>
                      <a:pt x="2588903" y="34997"/>
                      <a:pt x="2588903" y="78170"/>
                    </a:cubicBezTo>
                    <a:lnTo>
                      <a:pt x="2588903" y="433797"/>
                    </a:lnTo>
                    <a:cubicBezTo>
                      <a:pt x="3038017" y="475961"/>
                      <a:pt x="3324934" y="564368"/>
                      <a:pt x="3312039" y="659853"/>
                    </a:cubicBezTo>
                    <a:lnTo>
                      <a:pt x="3314035" y="659853"/>
                    </a:lnTo>
                    <a:lnTo>
                      <a:pt x="3516885" y="1471251"/>
                    </a:lnTo>
                    <a:cubicBezTo>
                      <a:pt x="3530074" y="1447322"/>
                      <a:pt x="3549491" y="1432519"/>
                      <a:pt x="3571039" y="1432519"/>
                    </a:cubicBezTo>
                    <a:lnTo>
                      <a:pt x="3885785" y="1432519"/>
                    </a:lnTo>
                    <a:cubicBezTo>
                      <a:pt x="3927012" y="1432519"/>
                      <a:pt x="3960441" y="1486709"/>
                      <a:pt x="3960441" y="1553561"/>
                    </a:cubicBezTo>
                    <a:cubicBezTo>
                      <a:pt x="3960441" y="1620415"/>
                      <a:pt x="3927012" y="1674603"/>
                      <a:pt x="3885785" y="1674603"/>
                    </a:cubicBezTo>
                    <a:lnTo>
                      <a:pt x="3571039" y="1674603"/>
                    </a:lnTo>
                    <a:lnTo>
                      <a:pt x="3567428" y="1673421"/>
                    </a:lnTo>
                    <a:lnTo>
                      <a:pt x="3568671" y="1678393"/>
                    </a:lnTo>
                    <a:cubicBezTo>
                      <a:pt x="3672942" y="1773136"/>
                      <a:pt x="3737544" y="1910038"/>
                      <a:pt x="3737544" y="2062028"/>
                    </a:cubicBezTo>
                    <a:lnTo>
                      <a:pt x="3737544" y="2413961"/>
                    </a:lnTo>
                    <a:cubicBezTo>
                      <a:pt x="3737544" y="2629713"/>
                      <a:pt x="3607370" y="2815060"/>
                      <a:pt x="3420381" y="2892817"/>
                    </a:cubicBezTo>
                    <a:lnTo>
                      <a:pt x="3420381" y="3209197"/>
                    </a:lnTo>
                    <a:cubicBezTo>
                      <a:pt x="3420381" y="3295143"/>
                      <a:pt x="3350708" y="3364816"/>
                      <a:pt x="3264762" y="3364816"/>
                    </a:cubicBezTo>
                    <a:lnTo>
                      <a:pt x="2999936" y="3364816"/>
                    </a:lnTo>
                    <a:cubicBezTo>
                      <a:pt x="2913990" y="3364816"/>
                      <a:pt x="2844317" y="3295143"/>
                      <a:pt x="2844317" y="3209197"/>
                    </a:cubicBezTo>
                    <a:lnTo>
                      <a:pt x="2844317" y="2907616"/>
                    </a:lnTo>
                    <a:lnTo>
                      <a:pt x="1116125" y="2907616"/>
                    </a:lnTo>
                    <a:lnTo>
                      <a:pt x="1116125" y="3209199"/>
                    </a:lnTo>
                    <a:cubicBezTo>
                      <a:pt x="1116125" y="3295145"/>
                      <a:pt x="1046452" y="3364818"/>
                      <a:pt x="960506" y="3364818"/>
                    </a:cubicBezTo>
                    <a:lnTo>
                      <a:pt x="695680" y="3364818"/>
                    </a:lnTo>
                    <a:cubicBezTo>
                      <a:pt x="609734" y="3364818"/>
                      <a:pt x="540061" y="3295145"/>
                      <a:pt x="540061" y="3209199"/>
                    </a:cubicBezTo>
                    <a:lnTo>
                      <a:pt x="540061" y="2888789"/>
                    </a:lnTo>
                    <a:cubicBezTo>
                      <a:pt x="360356" y="2806419"/>
                      <a:pt x="236167" y="2624693"/>
                      <a:pt x="236167" y="2413961"/>
                    </a:cubicBezTo>
                    <a:lnTo>
                      <a:pt x="236167" y="2062028"/>
                    </a:lnTo>
                    <a:cubicBezTo>
                      <a:pt x="236167" y="1910038"/>
                      <a:pt x="300770" y="1773136"/>
                      <a:pt x="405042" y="1678393"/>
                    </a:cubicBezTo>
                    <a:lnTo>
                      <a:pt x="407467" y="1668691"/>
                    </a:lnTo>
                    <a:cubicBezTo>
                      <a:pt x="402272" y="1673244"/>
                      <a:pt x="395935" y="1674603"/>
                      <a:pt x="389402" y="1674603"/>
                    </a:cubicBezTo>
                    <a:lnTo>
                      <a:pt x="74658" y="1674603"/>
                    </a:lnTo>
                    <a:cubicBezTo>
                      <a:pt x="33429" y="1674603"/>
                      <a:pt x="0" y="1620415"/>
                      <a:pt x="0" y="1553561"/>
                    </a:cubicBezTo>
                    <a:cubicBezTo>
                      <a:pt x="0" y="1486709"/>
                      <a:pt x="33429" y="1432519"/>
                      <a:pt x="74658" y="1432519"/>
                    </a:cubicBezTo>
                    <a:lnTo>
                      <a:pt x="389402" y="1432519"/>
                    </a:lnTo>
                    <a:cubicBezTo>
                      <a:pt x="416427" y="1432519"/>
                      <a:pt x="440099" y="1455801"/>
                      <a:pt x="451844" y="1491180"/>
                    </a:cubicBezTo>
                    <a:lnTo>
                      <a:pt x="659676" y="659853"/>
                    </a:lnTo>
                    <a:lnTo>
                      <a:pt x="666048" y="659853"/>
                    </a:lnTo>
                    <a:cubicBezTo>
                      <a:pt x="653344" y="564084"/>
                      <a:pt x="940380" y="476400"/>
                      <a:pt x="1384809" y="434090"/>
                    </a:cubicBezTo>
                    <a:lnTo>
                      <a:pt x="1384809" y="78170"/>
                    </a:lnTo>
                    <a:cubicBezTo>
                      <a:pt x="1384809" y="34997"/>
                      <a:pt x="1419806" y="0"/>
                      <a:pt x="14629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" name="Rounded Rectangle 1">
                <a:extLst>
                  <a:ext uri="{FF2B5EF4-FFF2-40B4-BE49-F238E27FC236}">
                    <a16:creationId xmlns:a16="http://schemas.microsoft.com/office/drawing/2014/main" id="{1009F74F-2669-4E23-A510-506050D6DC2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434288" y="3187459"/>
                <a:ext cx="278980" cy="278988"/>
              </a:xfrm>
              <a:custGeom>
                <a:avLst/>
                <a:gdLst/>
                <a:ahLst/>
                <a:cxnLst/>
                <a:rect l="l" t="t" r="r" b="b"/>
                <a:pathLst>
                  <a:path w="3946957" h="3947095">
                    <a:moveTo>
                      <a:pt x="455702" y="3587095"/>
                    </a:moveTo>
                    <a:lnTo>
                      <a:pt x="1175702" y="3587095"/>
                    </a:lnTo>
                    <a:lnTo>
                      <a:pt x="1175702" y="3799441"/>
                    </a:lnTo>
                    <a:cubicBezTo>
                      <a:pt x="1175702" y="3880988"/>
                      <a:pt x="1109595" y="3947095"/>
                      <a:pt x="1028048" y="3947095"/>
                    </a:cubicBezTo>
                    <a:lnTo>
                      <a:pt x="603356" y="3947095"/>
                    </a:lnTo>
                    <a:cubicBezTo>
                      <a:pt x="521809" y="3947095"/>
                      <a:pt x="455702" y="3880988"/>
                      <a:pt x="455702" y="3799441"/>
                    </a:cubicBezTo>
                    <a:close/>
                    <a:moveTo>
                      <a:pt x="2751999" y="3587094"/>
                    </a:moveTo>
                    <a:lnTo>
                      <a:pt x="3471999" y="3587094"/>
                    </a:lnTo>
                    <a:lnTo>
                      <a:pt x="3471999" y="3799440"/>
                    </a:lnTo>
                    <a:cubicBezTo>
                      <a:pt x="3471999" y="3880987"/>
                      <a:pt x="3405892" y="3947094"/>
                      <a:pt x="3324345" y="3947094"/>
                    </a:cubicBezTo>
                    <a:lnTo>
                      <a:pt x="2899653" y="3947094"/>
                    </a:lnTo>
                    <a:cubicBezTo>
                      <a:pt x="2818106" y="3947094"/>
                      <a:pt x="2751999" y="3880987"/>
                      <a:pt x="2751999" y="3799440"/>
                    </a:cubicBezTo>
                    <a:close/>
                    <a:moveTo>
                      <a:pt x="1383221" y="3134113"/>
                    </a:moveTo>
                    <a:cubicBezTo>
                      <a:pt x="1353398" y="3134113"/>
                      <a:pt x="1329221" y="3158290"/>
                      <a:pt x="1329221" y="3188113"/>
                    </a:cubicBezTo>
                    <a:cubicBezTo>
                      <a:pt x="1329221" y="3217936"/>
                      <a:pt x="1353398" y="3242113"/>
                      <a:pt x="1383221" y="3242113"/>
                    </a:cubicBezTo>
                    <a:lnTo>
                      <a:pt x="2535221" y="3242113"/>
                    </a:lnTo>
                    <a:cubicBezTo>
                      <a:pt x="2565044" y="3242113"/>
                      <a:pt x="2589221" y="3217936"/>
                      <a:pt x="2589221" y="3188113"/>
                    </a:cubicBezTo>
                    <a:cubicBezTo>
                      <a:pt x="2589221" y="3158290"/>
                      <a:pt x="2565044" y="3134113"/>
                      <a:pt x="2535221" y="3134113"/>
                    </a:cubicBezTo>
                    <a:close/>
                    <a:moveTo>
                      <a:pt x="1383221" y="2844258"/>
                    </a:moveTo>
                    <a:cubicBezTo>
                      <a:pt x="1353398" y="2844258"/>
                      <a:pt x="1329221" y="2868435"/>
                      <a:pt x="1329221" y="2898258"/>
                    </a:cubicBezTo>
                    <a:cubicBezTo>
                      <a:pt x="1329221" y="2928081"/>
                      <a:pt x="1353398" y="2952258"/>
                      <a:pt x="1383221" y="2952258"/>
                    </a:cubicBezTo>
                    <a:lnTo>
                      <a:pt x="2535221" y="2952258"/>
                    </a:lnTo>
                    <a:cubicBezTo>
                      <a:pt x="2565044" y="2952258"/>
                      <a:pt x="2589221" y="2928081"/>
                      <a:pt x="2589221" y="2898258"/>
                    </a:cubicBezTo>
                    <a:cubicBezTo>
                      <a:pt x="2589221" y="2868435"/>
                      <a:pt x="2565044" y="2844258"/>
                      <a:pt x="2535221" y="2844258"/>
                    </a:cubicBezTo>
                    <a:close/>
                    <a:moveTo>
                      <a:pt x="1383221" y="2554402"/>
                    </a:moveTo>
                    <a:cubicBezTo>
                      <a:pt x="1353398" y="2554402"/>
                      <a:pt x="1329221" y="2578579"/>
                      <a:pt x="1329221" y="2608402"/>
                    </a:cubicBezTo>
                    <a:cubicBezTo>
                      <a:pt x="1329221" y="2638225"/>
                      <a:pt x="1353398" y="2662402"/>
                      <a:pt x="1383221" y="2662402"/>
                    </a:cubicBezTo>
                    <a:lnTo>
                      <a:pt x="2535221" y="2662402"/>
                    </a:lnTo>
                    <a:cubicBezTo>
                      <a:pt x="2565044" y="2662402"/>
                      <a:pt x="2589221" y="2638225"/>
                      <a:pt x="2589221" y="2608402"/>
                    </a:cubicBezTo>
                    <a:cubicBezTo>
                      <a:pt x="2589221" y="2578579"/>
                      <a:pt x="2565044" y="2554402"/>
                      <a:pt x="2535221" y="2554402"/>
                    </a:cubicBezTo>
                    <a:close/>
                    <a:moveTo>
                      <a:pt x="3111999" y="2270017"/>
                    </a:moveTo>
                    <a:cubicBezTo>
                      <a:pt x="2985747" y="2270017"/>
                      <a:pt x="2883399" y="2372365"/>
                      <a:pt x="2883399" y="2498617"/>
                    </a:cubicBezTo>
                    <a:cubicBezTo>
                      <a:pt x="2883399" y="2624869"/>
                      <a:pt x="2985747" y="2727217"/>
                      <a:pt x="3111999" y="2727217"/>
                    </a:cubicBezTo>
                    <a:cubicBezTo>
                      <a:pt x="3238251" y="2727217"/>
                      <a:pt x="3340599" y="2624869"/>
                      <a:pt x="3340599" y="2498617"/>
                    </a:cubicBezTo>
                    <a:cubicBezTo>
                      <a:pt x="3340599" y="2372365"/>
                      <a:pt x="3238251" y="2270017"/>
                      <a:pt x="3111999" y="2270017"/>
                    </a:cubicBezTo>
                    <a:close/>
                    <a:moveTo>
                      <a:pt x="760887" y="2270017"/>
                    </a:moveTo>
                    <a:cubicBezTo>
                      <a:pt x="634635" y="2270017"/>
                      <a:pt x="532287" y="2372365"/>
                      <a:pt x="532287" y="2498617"/>
                    </a:cubicBezTo>
                    <a:cubicBezTo>
                      <a:pt x="532287" y="2624869"/>
                      <a:pt x="634635" y="2727217"/>
                      <a:pt x="760887" y="2727217"/>
                    </a:cubicBezTo>
                    <a:cubicBezTo>
                      <a:pt x="887139" y="2727217"/>
                      <a:pt x="989487" y="2624869"/>
                      <a:pt x="989487" y="2498617"/>
                    </a:cubicBezTo>
                    <a:cubicBezTo>
                      <a:pt x="989487" y="2372365"/>
                      <a:pt x="887139" y="2270017"/>
                      <a:pt x="760887" y="2270017"/>
                    </a:cubicBezTo>
                    <a:close/>
                    <a:moveTo>
                      <a:pt x="971207" y="829857"/>
                    </a:moveTo>
                    <a:cubicBezTo>
                      <a:pt x="870305" y="829857"/>
                      <a:pt x="788507" y="911655"/>
                      <a:pt x="788507" y="1012557"/>
                    </a:cubicBezTo>
                    <a:lnTo>
                      <a:pt x="788507" y="1926037"/>
                    </a:lnTo>
                    <a:lnTo>
                      <a:pt x="3156387" y="1926037"/>
                    </a:lnTo>
                    <a:lnTo>
                      <a:pt x="3156387" y="1012557"/>
                    </a:lnTo>
                    <a:cubicBezTo>
                      <a:pt x="3156387" y="911655"/>
                      <a:pt x="3074589" y="829857"/>
                      <a:pt x="2973687" y="829857"/>
                    </a:cubicBezTo>
                    <a:close/>
                    <a:moveTo>
                      <a:pt x="1090121" y="237323"/>
                    </a:moveTo>
                    <a:cubicBezTo>
                      <a:pt x="1000767" y="237323"/>
                      <a:pt x="928331" y="309759"/>
                      <a:pt x="928331" y="399113"/>
                    </a:cubicBezTo>
                    <a:cubicBezTo>
                      <a:pt x="928331" y="488467"/>
                      <a:pt x="1000767" y="560903"/>
                      <a:pt x="1090121" y="560903"/>
                    </a:cubicBezTo>
                    <a:lnTo>
                      <a:pt x="2854773" y="560903"/>
                    </a:lnTo>
                    <a:cubicBezTo>
                      <a:pt x="2944127" y="560903"/>
                      <a:pt x="3016563" y="488467"/>
                      <a:pt x="3016563" y="399113"/>
                    </a:cubicBezTo>
                    <a:cubicBezTo>
                      <a:pt x="3016563" y="309759"/>
                      <a:pt x="2944127" y="237323"/>
                      <a:pt x="2854773" y="237323"/>
                    </a:cubicBezTo>
                    <a:close/>
                    <a:moveTo>
                      <a:pt x="754613" y="0"/>
                    </a:moveTo>
                    <a:lnTo>
                      <a:pt x="1184466" y="0"/>
                    </a:lnTo>
                    <a:lnTo>
                      <a:pt x="2753503" y="0"/>
                    </a:lnTo>
                    <a:lnTo>
                      <a:pt x="3190281" y="0"/>
                    </a:lnTo>
                    <a:cubicBezTo>
                      <a:pt x="3392606" y="0"/>
                      <a:pt x="3556623" y="164017"/>
                      <a:pt x="3556623" y="366342"/>
                    </a:cubicBezTo>
                    <a:lnTo>
                      <a:pt x="3556623" y="2083289"/>
                    </a:lnTo>
                    <a:cubicBezTo>
                      <a:pt x="3623269" y="2093308"/>
                      <a:pt x="3680196" y="2132276"/>
                      <a:pt x="3715583" y="2186636"/>
                    </a:cubicBezTo>
                    <a:cubicBezTo>
                      <a:pt x="3751084" y="2177432"/>
                      <a:pt x="3776678" y="2144881"/>
                      <a:pt x="3776678" y="2106351"/>
                    </a:cubicBezTo>
                    <a:lnTo>
                      <a:pt x="3776678" y="2014806"/>
                    </a:lnTo>
                    <a:lnTo>
                      <a:pt x="3738736" y="2014806"/>
                    </a:lnTo>
                    <a:cubicBezTo>
                      <a:pt x="3694658" y="2014806"/>
                      <a:pt x="3658925" y="1979073"/>
                      <a:pt x="3658925" y="1934995"/>
                    </a:cubicBezTo>
                    <a:lnTo>
                      <a:pt x="3658925" y="1524592"/>
                    </a:lnTo>
                    <a:cubicBezTo>
                      <a:pt x="3658925" y="1480514"/>
                      <a:pt x="3694658" y="1444781"/>
                      <a:pt x="3738736" y="1444781"/>
                    </a:cubicBezTo>
                    <a:lnTo>
                      <a:pt x="3867146" y="1444781"/>
                    </a:lnTo>
                    <a:cubicBezTo>
                      <a:pt x="3911224" y="1444781"/>
                      <a:pt x="3946957" y="1480514"/>
                      <a:pt x="3946957" y="1524592"/>
                    </a:cubicBezTo>
                    <a:lnTo>
                      <a:pt x="3946957" y="1934995"/>
                    </a:lnTo>
                    <a:lnTo>
                      <a:pt x="3942009" y="1959504"/>
                    </a:lnTo>
                    <a:lnTo>
                      <a:pt x="3946957" y="1964452"/>
                    </a:lnTo>
                    <a:lnTo>
                      <a:pt x="3941010" y="1964452"/>
                    </a:lnTo>
                    <a:cubicBezTo>
                      <a:pt x="3932395" y="1986875"/>
                      <a:pt x="3913715" y="2004223"/>
                      <a:pt x="3890197" y="2010152"/>
                    </a:cubicBezTo>
                    <a:lnTo>
                      <a:pt x="3890197" y="2106351"/>
                    </a:lnTo>
                    <a:cubicBezTo>
                      <a:pt x="3890197" y="2194633"/>
                      <a:pt x="3832612" y="2269465"/>
                      <a:pt x="3752660" y="2294428"/>
                    </a:cubicBezTo>
                    <a:cubicBezTo>
                      <a:pt x="3754645" y="2302103"/>
                      <a:pt x="3755036" y="2310007"/>
                      <a:pt x="3755036" y="2318002"/>
                    </a:cubicBezTo>
                    <a:lnTo>
                      <a:pt x="3755036" y="3278100"/>
                    </a:lnTo>
                    <a:cubicBezTo>
                      <a:pt x="3755036" y="3410665"/>
                      <a:pt x="3647570" y="3518131"/>
                      <a:pt x="3515005" y="3518131"/>
                    </a:cubicBezTo>
                    <a:lnTo>
                      <a:pt x="422750" y="3518131"/>
                    </a:lnTo>
                    <a:cubicBezTo>
                      <a:pt x="290185" y="3518131"/>
                      <a:pt x="182719" y="3410665"/>
                      <a:pt x="182719" y="3278100"/>
                    </a:cubicBezTo>
                    <a:lnTo>
                      <a:pt x="182719" y="2318002"/>
                    </a:lnTo>
                    <a:lnTo>
                      <a:pt x="185375" y="2291659"/>
                    </a:lnTo>
                    <a:cubicBezTo>
                      <a:pt x="110118" y="2263849"/>
                      <a:pt x="56760" y="2191331"/>
                      <a:pt x="56760" y="2106351"/>
                    </a:cubicBezTo>
                    <a:lnTo>
                      <a:pt x="56760" y="2010152"/>
                    </a:lnTo>
                    <a:cubicBezTo>
                      <a:pt x="33242" y="2004223"/>
                      <a:pt x="14562" y="1986875"/>
                      <a:pt x="5947" y="1964452"/>
                    </a:cubicBezTo>
                    <a:lnTo>
                      <a:pt x="0" y="1964452"/>
                    </a:lnTo>
                    <a:lnTo>
                      <a:pt x="4948" y="1959504"/>
                    </a:lnTo>
                    <a:cubicBezTo>
                      <a:pt x="1383" y="1952016"/>
                      <a:pt x="0" y="1943667"/>
                      <a:pt x="0" y="1934995"/>
                    </a:cubicBezTo>
                    <a:lnTo>
                      <a:pt x="0" y="1524592"/>
                    </a:lnTo>
                    <a:cubicBezTo>
                      <a:pt x="0" y="1480514"/>
                      <a:pt x="35733" y="1444781"/>
                      <a:pt x="79811" y="1444781"/>
                    </a:cubicBezTo>
                    <a:lnTo>
                      <a:pt x="208221" y="1444781"/>
                    </a:lnTo>
                    <a:cubicBezTo>
                      <a:pt x="252299" y="1444781"/>
                      <a:pt x="288032" y="1480514"/>
                      <a:pt x="288032" y="1524592"/>
                    </a:cubicBezTo>
                    <a:lnTo>
                      <a:pt x="288032" y="1934995"/>
                    </a:lnTo>
                    <a:cubicBezTo>
                      <a:pt x="288032" y="1979073"/>
                      <a:pt x="252299" y="2014806"/>
                      <a:pt x="208221" y="2014806"/>
                    </a:cubicBezTo>
                    <a:lnTo>
                      <a:pt x="170279" y="2014806"/>
                    </a:lnTo>
                    <a:lnTo>
                      <a:pt x="170279" y="2106351"/>
                    </a:lnTo>
                    <a:cubicBezTo>
                      <a:pt x="170279" y="2141902"/>
                      <a:pt x="192068" y="2172363"/>
                      <a:pt x="223082" y="2184962"/>
                    </a:cubicBezTo>
                    <a:cubicBezTo>
                      <a:pt x="259935" y="2129570"/>
                      <a:pt x="319242" y="2090441"/>
                      <a:pt x="388271" y="2082340"/>
                    </a:cubicBezTo>
                    <a:lnTo>
                      <a:pt x="388271" y="366342"/>
                    </a:lnTo>
                    <a:cubicBezTo>
                      <a:pt x="388271" y="164017"/>
                      <a:pt x="552288" y="0"/>
                      <a:pt x="7546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" name="Rectangle 41">
                <a:extLst>
                  <a:ext uri="{FF2B5EF4-FFF2-40B4-BE49-F238E27FC236}">
                    <a16:creationId xmlns:a16="http://schemas.microsoft.com/office/drawing/2014/main" id="{FAD84948-123F-4C00-AF8D-93685414860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92820" y="1921285"/>
                <a:ext cx="274021" cy="274021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Isosceles Triangle 3">
                <a:extLst>
                  <a:ext uri="{FF2B5EF4-FFF2-40B4-BE49-F238E27FC236}">
                    <a16:creationId xmlns:a16="http://schemas.microsoft.com/office/drawing/2014/main" id="{9FF0A821-EA2F-4325-9660-FA5BCEC0E1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12580" y="992448"/>
                <a:ext cx="273763" cy="274021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Parallelogram 16">
                <a:extLst>
                  <a:ext uri="{FF2B5EF4-FFF2-40B4-BE49-F238E27FC236}">
                    <a16:creationId xmlns:a16="http://schemas.microsoft.com/office/drawing/2014/main" id="{3230E88E-3291-4F70-BCB6-CE03FCE4E7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8852" y="4944107"/>
                <a:ext cx="316863" cy="284490"/>
              </a:xfrm>
              <a:custGeom>
                <a:avLst/>
                <a:gdLst/>
                <a:ahLst/>
                <a:cxnLst/>
                <a:rect l="l" t="t" r="r" b="b"/>
                <a:pathLst>
                  <a:path w="3934640" h="3532656">
                    <a:moveTo>
                      <a:pt x="2573592" y="1183599"/>
                    </a:moveTo>
                    <a:lnTo>
                      <a:pt x="2377693" y="2032131"/>
                    </a:lnTo>
                    <a:lnTo>
                      <a:pt x="2446949" y="2032131"/>
                    </a:lnTo>
                    <a:lnTo>
                      <a:pt x="2804808" y="1183599"/>
                    </a:lnTo>
                    <a:close/>
                    <a:moveTo>
                      <a:pt x="2007316" y="1183599"/>
                    </a:moveTo>
                    <a:lnTo>
                      <a:pt x="1947980" y="2032131"/>
                    </a:lnTo>
                    <a:lnTo>
                      <a:pt x="2122757" y="2032131"/>
                    </a:lnTo>
                    <a:lnTo>
                      <a:pt x="2318656" y="1183599"/>
                    </a:lnTo>
                    <a:close/>
                    <a:moveTo>
                      <a:pt x="1419083" y="1183599"/>
                    </a:moveTo>
                    <a:lnTo>
                      <a:pt x="1523269" y="2032131"/>
                    </a:lnTo>
                    <a:lnTo>
                      <a:pt x="1698972" y="2032131"/>
                    </a:lnTo>
                    <a:lnTo>
                      <a:pt x="1758307" y="1183599"/>
                    </a:lnTo>
                    <a:close/>
                    <a:moveTo>
                      <a:pt x="877916" y="1183599"/>
                    </a:moveTo>
                    <a:lnTo>
                      <a:pt x="1073815" y="2032131"/>
                    </a:lnTo>
                    <a:lnTo>
                      <a:pt x="1273002" y="2032131"/>
                    </a:lnTo>
                    <a:lnTo>
                      <a:pt x="1168815" y="1183599"/>
                    </a:lnTo>
                    <a:close/>
                    <a:moveTo>
                      <a:pt x="371286" y="1183599"/>
                    </a:moveTo>
                    <a:lnTo>
                      <a:pt x="697066" y="2032131"/>
                    </a:lnTo>
                    <a:lnTo>
                      <a:pt x="818879" y="2032131"/>
                    </a:lnTo>
                    <a:lnTo>
                      <a:pt x="622980" y="1183599"/>
                    </a:lnTo>
                    <a:close/>
                    <a:moveTo>
                      <a:pt x="3322640" y="0"/>
                    </a:moveTo>
                    <a:lnTo>
                      <a:pt x="3934640" y="0"/>
                    </a:lnTo>
                    <a:lnTo>
                      <a:pt x="3934640" y="248402"/>
                    </a:lnTo>
                    <a:lnTo>
                      <a:pt x="3502713" y="248402"/>
                    </a:lnTo>
                    <a:lnTo>
                      <a:pt x="2335462" y="3016114"/>
                    </a:lnTo>
                    <a:cubicBezTo>
                      <a:pt x="2402764" y="3068355"/>
                      <a:pt x="2445341" y="3150225"/>
                      <a:pt x="2445341" y="3242039"/>
                    </a:cubicBezTo>
                    <a:cubicBezTo>
                      <a:pt x="2445341" y="3402542"/>
                      <a:pt x="2315227" y="3532656"/>
                      <a:pt x="2154724" y="3532656"/>
                    </a:cubicBezTo>
                    <a:cubicBezTo>
                      <a:pt x="1994221" y="3532656"/>
                      <a:pt x="1864107" y="3402542"/>
                      <a:pt x="1864107" y="3242039"/>
                    </a:cubicBezTo>
                    <a:lnTo>
                      <a:pt x="1868362" y="3199824"/>
                    </a:lnTo>
                    <a:lnTo>
                      <a:pt x="1016832" y="3199824"/>
                    </a:lnTo>
                    <a:cubicBezTo>
                      <a:pt x="1020041" y="3213488"/>
                      <a:pt x="1021088" y="3227641"/>
                      <a:pt x="1021088" y="3242039"/>
                    </a:cubicBezTo>
                    <a:cubicBezTo>
                      <a:pt x="1021088" y="3402542"/>
                      <a:pt x="890974" y="3532656"/>
                      <a:pt x="730471" y="3532656"/>
                    </a:cubicBezTo>
                    <a:cubicBezTo>
                      <a:pt x="569968" y="3532656"/>
                      <a:pt x="439854" y="3402542"/>
                      <a:pt x="439854" y="3242039"/>
                    </a:cubicBezTo>
                    <a:cubicBezTo>
                      <a:pt x="439854" y="3081536"/>
                      <a:pt x="569968" y="2951422"/>
                      <a:pt x="730471" y="2951422"/>
                    </a:cubicBezTo>
                    <a:lnTo>
                      <a:pt x="755059" y="2953901"/>
                    </a:lnTo>
                    <a:lnTo>
                      <a:pt x="755059" y="2951422"/>
                    </a:lnTo>
                    <a:lnTo>
                      <a:pt x="2059249" y="2951422"/>
                    </a:lnTo>
                    <a:lnTo>
                      <a:pt x="2342189" y="2280533"/>
                    </a:lnTo>
                    <a:lnTo>
                      <a:pt x="568448" y="2280533"/>
                    </a:lnTo>
                    <a:lnTo>
                      <a:pt x="568448" y="2279626"/>
                    </a:lnTo>
                    <a:lnTo>
                      <a:pt x="516172" y="2279626"/>
                    </a:lnTo>
                    <a:lnTo>
                      <a:pt x="95370" y="1183599"/>
                    </a:lnTo>
                    <a:lnTo>
                      <a:pt x="82280" y="1183599"/>
                    </a:lnTo>
                    <a:lnTo>
                      <a:pt x="82280" y="1149505"/>
                    </a:lnTo>
                    <a:lnTo>
                      <a:pt x="0" y="935197"/>
                    </a:lnTo>
                    <a:lnTo>
                      <a:pt x="82280" y="935197"/>
                    </a:lnTo>
                    <a:lnTo>
                      <a:pt x="275916" y="935197"/>
                    </a:lnTo>
                    <a:lnTo>
                      <a:pt x="2909569" y="935197"/>
                    </a:lnTo>
                    <a:lnTo>
                      <a:pt x="3297651" y="15001"/>
                    </a:lnTo>
                    <a:lnTo>
                      <a:pt x="3322640" y="1500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Rectangle 2">
                <a:extLst>
                  <a:ext uri="{FF2B5EF4-FFF2-40B4-BE49-F238E27FC236}">
                    <a16:creationId xmlns:a16="http://schemas.microsoft.com/office/drawing/2014/main" id="{CB9D1547-AE6D-4DAD-9C1E-E26D4BF7BF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37938" y="1687425"/>
                <a:ext cx="413246" cy="330597"/>
              </a:xfrm>
              <a:custGeom>
                <a:avLst/>
                <a:gdLst/>
                <a:ahLst/>
                <a:cxnLst/>
                <a:rect l="l" t="t" r="r" b="b"/>
                <a:pathLst>
                  <a:path w="3964058" h="2401366">
                    <a:moveTo>
                      <a:pt x="0" y="2185342"/>
                    </a:moveTo>
                    <a:lnTo>
                      <a:pt x="3964058" y="2185342"/>
                    </a:lnTo>
                    <a:lnTo>
                      <a:pt x="3964058" y="2401366"/>
                    </a:lnTo>
                    <a:lnTo>
                      <a:pt x="0" y="2401366"/>
                    </a:lnTo>
                    <a:close/>
                    <a:moveTo>
                      <a:pt x="3366634" y="90453"/>
                    </a:moveTo>
                    <a:lnTo>
                      <a:pt x="3202377" y="155489"/>
                    </a:lnTo>
                    <a:lnTo>
                      <a:pt x="3241038" y="189472"/>
                    </a:lnTo>
                    <a:lnTo>
                      <a:pt x="3405296" y="124437"/>
                    </a:lnTo>
                    <a:close/>
                    <a:moveTo>
                      <a:pt x="3670744" y="384"/>
                    </a:moveTo>
                    <a:cubicBezTo>
                      <a:pt x="3794484" y="2958"/>
                      <a:pt x="3900638" y="18267"/>
                      <a:pt x="3916429" y="40853"/>
                    </a:cubicBezTo>
                    <a:cubicBezTo>
                      <a:pt x="4006811" y="254939"/>
                      <a:pt x="3180239" y="539375"/>
                      <a:pt x="2656892" y="780145"/>
                    </a:cubicBezTo>
                    <a:lnTo>
                      <a:pt x="2287010" y="1217115"/>
                    </a:lnTo>
                    <a:lnTo>
                      <a:pt x="1812675" y="1059655"/>
                    </a:lnTo>
                    <a:cubicBezTo>
                      <a:pt x="1363417" y="1215884"/>
                      <a:pt x="1069413" y="1350282"/>
                      <a:pt x="479459" y="1460419"/>
                    </a:cubicBezTo>
                    <a:cubicBezTo>
                      <a:pt x="514059" y="1427544"/>
                      <a:pt x="497717" y="1409222"/>
                      <a:pt x="505635" y="1393328"/>
                    </a:cubicBezTo>
                    <a:cubicBezTo>
                      <a:pt x="352375" y="1237485"/>
                      <a:pt x="184559" y="1096199"/>
                      <a:pt x="9468" y="923375"/>
                    </a:cubicBezTo>
                    <a:cubicBezTo>
                      <a:pt x="172142" y="842599"/>
                      <a:pt x="354222" y="880689"/>
                      <a:pt x="667296" y="1112842"/>
                    </a:cubicBezTo>
                    <a:cubicBezTo>
                      <a:pt x="958235" y="1051014"/>
                      <a:pt x="1184590" y="920979"/>
                      <a:pt x="1379107" y="831375"/>
                    </a:cubicBezTo>
                    <a:lnTo>
                      <a:pt x="742785" y="342341"/>
                    </a:lnTo>
                    <a:lnTo>
                      <a:pt x="1019074" y="236619"/>
                    </a:lnTo>
                    <a:lnTo>
                      <a:pt x="2335346" y="437418"/>
                    </a:lnTo>
                    <a:lnTo>
                      <a:pt x="3319535" y="36327"/>
                    </a:lnTo>
                    <a:cubicBezTo>
                      <a:pt x="3405675" y="7972"/>
                      <a:pt x="3547003" y="-2190"/>
                      <a:pt x="3670744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1">
                <a:extLst>
                  <a:ext uri="{FF2B5EF4-FFF2-40B4-BE49-F238E27FC236}">
                    <a16:creationId xmlns:a16="http://schemas.microsoft.com/office/drawing/2014/main" id="{D7509336-246C-4164-B6F4-1CD999F02B5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15614" y="2118033"/>
                <a:ext cx="320246" cy="320246"/>
              </a:xfrm>
              <a:custGeom>
                <a:avLst/>
                <a:gdLst/>
                <a:ahLst/>
                <a:cxnLst/>
                <a:rect l="l" t="t" r="r" b="b"/>
                <a:pathLst>
                  <a:path w="3964058" h="2918304">
                    <a:moveTo>
                      <a:pt x="0" y="2702280"/>
                    </a:moveTo>
                    <a:lnTo>
                      <a:pt x="3964058" y="2702280"/>
                    </a:lnTo>
                    <a:lnTo>
                      <a:pt x="3964058" y="2918304"/>
                    </a:lnTo>
                    <a:lnTo>
                      <a:pt x="0" y="2918304"/>
                    </a:lnTo>
                    <a:close/>
                    <a:moveTo>
                      <a:pt x="3246747" y="1714751"/>
                    </a:moveTo>
                    <a:lnTo>
                      <a:pt x="3250054" y="1766118"/>
                    </a:lnTo>
                    <a:lnTo>
                      <a:pt x="3412189" y="1836280"/>
                    </a:lnTo>
                    <a:lnTo>
                      <a:pt x="3408881" y="1784911"/>
                    </a:lnTo>
                    <a:close/>
                    <a:moveTo>
                      <a:pt x="446042" y="0"/>
                    </a:moveTo>
                    <a:cubicBezTo>
                      <a:pt x="618186" y="57911"/>
                      <a:pt x="720003" y="213595"/>
                      <a:pt x="777223" y="599128"/>
                    </a:cubicBezTo>
                    <a:cubicBezTo>
                      <a:pt x="1026666" y="761134"/>
                      <a:pt x="1278673" y="829243"/>
                      <a:pt x="1479576" y="903428"/>
                    </a:cubicBezTo>
                    <a:lnTo>
                      <a:pt x="1375428" y="107681"/>
                    </a:lnTo>
                    <a:lnTo>
                      <a:pt x="1645551" y="228290"/>
                    </a:lnTo>
                    <a:lnTo>
                      <a:pt x="2434309" y="1301021"/>
                    </a:lnTo>
                    <a:lnTo>
                      <a:pt x="3413850" y="1713334"/>
                    </a:lnTo>
                    <a:cubicBezTo>
                      <a:pt x="3494810" y="1754194"/>
                      <a:pt x="3601930" y="1846942"/>
                      <a:pt x="3687608" y="1936260"/>
                    </a:cubicBezTo>
                    <a:cubicBezTo>
                      <a:pt x="3773285" y="2025578"/>
                      <a:pt x="3837521" y="2111465"/>
                      <a:pt x="3832717" y="2138602"/>
                    </a:cubicBezTo>
                    <a:cubicBezTo>
                      <a:pt x="3745245" y="2353893"/>
                      <a:pt x="2959644" y="1970545"/>
                      <a:pt x="2419332" y="1770733"/>
                    </a:cubicBezTo>
                    <a:lnTo>
                      <a:pt x="1848801" y="1818171"/>
                    </a:lnTo>
                    <a:lnTo>
                      <a:pt x="1624737" y="1371425"/>
                    </a:lnTo>
                    <a:cubicBezTo>
                      <a:pt x="1196592" y="1164222"/>
                      <a:pt x="893667" y="1051363"/>
                      <a:pt x="398628" y="712081"/>
                    </a:cubicBezTo>
                    <a:cubicBezTo>
                      <a:pt x="446340" y="713302"/>
                      <a:pt x="447739" y="688791"/>
                      <a:pt x="464577" y="683150"/>
                    </a:cubicBezTo>
                    <a:cubicBezTo>
                      <a:pt x="466403" y="464581"/>
                      <a:pt x="447644" y="246014"/>
                      <a:pt x="4460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rapezoid 2">
                <a:extLst>
                  <a:ext uri="{FF2B5EF4-FFF2-40B4-BE49-F238E27FC236}">
                    <a16:creationId xmlns:a16="http://schemas.microsoft.com/office/drawing/2014/main" id="{E30530F6-19A1-45A0-B8A0-B6E1AADDF2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3799" y="2769498"/>
                <a:ext cx="266083" cy="329430"/>
              </a:xfrm>
              <a:custGeom>
                <a:avLst/>
                <a:gdLst/>
                <a:ahLst/>
                <a:cxnLst/>
                <a:rect l="l" t="t" r="r" b="b"/>
                <a:pathLst>
                  <a:path w="3176916" h="3933269">
                    <a:moveTo>
                      <a:pt x="1597126" y="1340437"/>
                    </a:moveTo>
                    <a:cubicBezTo>
                      <a:pt x="1516725" y="1340222"/>
                      <a:pt x="1389074" y="1393456"/>
                      <a:pt x="1340877" y="1496151"/>
                    </a:cubicBezTo>
                    <a:cubicBezTo>
                      <a:pt x="1343250" y="1522078"/>
                      <a:pt x="1343241" y="1512286"/>
                      <a:pt x="1347995" y="1554882"/>
                    </a:cubicBezTo>
                    <a:cubicBezTo>
                      <a:pt x="1416100" y="1454837"/>
                      <a:pt x="1524178" y="1437570"/>
                      <a:pt x="1593513" y="1429698"/>
                    </a:cubicBezTo>
                    <a:cubicBezTo>
                      <a:pt x="1662848" y="1421826"/>
                      <a:pt x="1796931" y="1484376"/>
                      <a:pt x="1831845" y="1544793"/>
                    </a:cubicBezTo>
                    <a:cubicBezTo>
                      <a:pt x="1835344" y="1495673"/>
                      <a:pt x="1834080" y="1513228"/>
                      <a:pt x="1837578" y="1468870"/>
                    </a:cubicBezTo>
                    <a:cubicBezTo>
                      <a:pt x="1774303" y="1383001"/>
                      <a:pt x="1677527" y="1340652"/>
                      <a:pt x="1597126" y="1340437"/>
                    </a:cubicBezTo>
                    <a:close/>
                    <a:moveTo>
                      <a:pt x="2160240" y="1304708"/>
                    </a:moveTo>
                    <a:lnTo>
                      <a:pt x="3176916" y="1304708"/>
                    </a:lnTo>
                    <a:lnTo>
                      <a:pt x="3176916" y="1520732"/>
                    </a:lnTo>
                    <a:lnTo>
                      <a:pt x="2160240" y="1520732"/>
                    </a:lnTo>
                    <a:close/>
                    <a:moveTo>
                      <a:pt x="0" y="1304708"/>
                    </a:moveTo>
                    <a:lnTo>
                      <a:pt x="1016676" y="1304708"/>
                    </a:lnTo>
                    <a:lnTo>
                      <a:pt x="1016676" y="1520732"/>
                    </a:lnTo>
                    <a:lnTo>
                      <a:pt x="0" y="1520732"/>
                    </a:lnTo>
                    <a:close/>
                    <a:moveTo>
                      <a:pt x="1586368" y="1190405"/>
                    </a:moveTo>
                    <a:cubicBezTo>
                      <a:pt x="1742191" y="1188817"/>
                      <a:pt x="1896109" y="1256762"/>
                      <a:pt x="1914771" y="1391382"/>
                    </a:cubicBezTo>
                    <a:lnTo>
                      <a:pt x="2359597" y="3933269"/>
                    </a:lnTo>
                    <a:lnTo>
                      <a:pt x="847429" y="3933269"/>
                    </a:lnTo>
                    <a:lnTo>
                      <a:pt x="1246535" y="1406622"/>
                    </a:lnTo>
                    <a:cubicBezTo>
                      <a:pt x="1272818" y="1263112"/>
                      <a:pt x="1430545" y="1191992"/>
                      <a:pt x="1586368" y="1190405"/>
                    </a:cubicBezTo>
                    <a:close/>
                    <a:moveTo>
                      <a:pt x="2642670" y="318729"/>
                    </a:moveTo>
                    <a:lnTo>
                      <a:pt x="2795422" y="471481"/>
                    </a:lnTo>
                    <a:lnTo>
                      <a:pt x="2076524" y="1190379"/>
                    </a:lnTo>
                    <a:lnTo>
                      <a:pt x="1923772" y="1037627"/>
                    </a:lnTo>
                    <a:close/>
                    <a:moveTo>
                      <a:pt x="564355" y="318729"/>
                    </a:moveTo>
                    <a:lnTo>
                      <a:pt x="1283254" y="1037627"/>
                    </a:lnTo>
                    <a:lnTo>
                      <a:pt x="1130501" y="1190379"/>
                    </a:lnTo>
                    <a:lnTo>
                      <a:pt x="411603" y="471481"/>
                    </a:lnTo>
                    <a:close/>
                    <a:moveTo>
                      <a:pt x="1495501" y="0"/>
                    </a:moveTo>
                    <a:lnTo>
                      <a:pt x="1711525" y="0"/>
                    </a:lnTo>
                    <a:lnTo>
                      <a:pt x="1711525" y="1016676"/>
                    </a:lnTo>
                    <a:lnTo>
                      <a:pt x="1495501" y="101667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Pie 2">
                <a:extLst>
                  <a:ext uri="{FF2B5EF4-FFF2-40B4-BE49-F238E27FC236}">
                    <a16:creationId xmlns:a16="http://schemas.microsoft.com/office/drawing/2014/main" id="{2B298D4C-E916-4116-BC08-794FBC0011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1627" y="2124656"/>
                <a:ext cx="312121" cy="306896"/>
              </a:xfrm>
              <a:custGeom>
                <a:avLst/>
                <a:gdLst/>
                <a:ahLst/>
                <a:cxnLst/>
                <a:rect l="l" t="t" r="r" b="b"/>
                <a:pathLst>
                  <a:path w="3851322" h="3786842">
                    <a:moveTo>
                      <a:pt x="3845029" y="1629937"/>
                    </a:moveTo>
                    <a:lnTo>
                      <a:pt x="3851322" y="1762720"/>
                    </a:lnTo>
                    <a:lnTo>
                      <a:pt x="3812477" y="1776859"/>
                    </a:lnTo>
                    <a:lnTo>
                      <a:pt x="3444864" y="1775585"/>
                    </a:lnTo>
                    <a:close/>
                    <a:moveTo>
                      <a:pt x="3791299" y="1322869"/>
                    </a:moveTo>
                    <a:cubicBezTo>
                      <a:pt x="3804294" y="1363489"/>
                      <a:pt x="3813753" y="1405089"/>
                      <a:pt x="3820726" y="1447230"/>
                    </a:cubicBezTo>
                    <a:lnTo>
                      <a:pt x="2923542" y="1773779"/>
                    </a:lnTo>
                    <a:lnTo>
                      <a:pt x="2555935" y="1772505"/>
                    </a:lnTo>
                    <a:close/>
                    <a:moveTo>
                      <a:pt x="3686733" y="1034305"/>
                    </a:moveTo>
                    <a:cubicBezTo>
                      <a:pt x="3706467" y="1071934"/>
                      <a:pt x="3722972" y="1111031"/>
                      <a:pt x="3736130" y="1151397"/>
                    </a:cubicBezTo>
                    <a:lnTo>
                      <a:pt x="2052009" y="1764367"/>
                    </a:lnTo>
                    <a:lnTo>
                      <a:pt x="2052009" y="1629296"/>
                    </a:lnTo>
                    <a:close/>
                    <a:moveTo>
                      <a:pt x="3531650" y="764128"/>
                    </a:moveTo>
                    <a:cubicBezTo>
                      <a:pt x="3557479" y="799119"/>
                      <a:pt x="3581112" y="835525"/>
                      <a:pt x="3601539" y="873761"/>
                    </a:cubicBezTo>
                    <a:lnTo>
                      <a:pt x="2052009" y="1437744"/>
                    </a:lnTo>
                    <a:lnTo>
                      <a:pt x="2052009" y="1302673"/>
                    </a:lnTo>
                    <a:close/>
                    <a:moveTo>
                      <a:pt x="3320179" y="514474"/>
                    </a:moveTo>
                    <a:lnTo>
                      <a:pt x="3414136" y="615348"/>
                    </a:lnTo>
                    <a:lnTo>
                      <a:pt x="2052009" y="1111121"/>
                    </a:lnTo>
                    <a:lnTo>
                      <a:pt x="2052009" y="976050"/>
                    </a:lnTo>
                    <a:close/>
                    <a:moveTo>
                      <a:pt x="3038975" y="290201"/>
                    </a:moveTo>
                    <a:cubicBezTo>
                      <a:pt x="3082160" y="317774"/>
                      <a:pt x="3124087" y="347421"/>
                      <a:pt x="3164106" y="379728"/>
                    </a:cubicBezTo>
                    <a:lnTo>
                      <a:pt x="2052009" y="784498"/>
                    </a:lnTo>
                    <a:lnTo>
                      <a:pt x="2052009" y="649428"/>
                    </a:lnTo>
                    <a:close/>
                    <a:moveTo>
                      <a:pt x="1800000" y="186842"/>
                    </a:moveTo>
                    <a:lnTo>
                      <a:pt x="1800000" y="1986842"/>
                    </a:lnTo>
                    <a:lnTo>
                      <a:pt x="3600000" y="1986842"/>
                    </a:lnTo>
                    <a:cubicBezTo>
                      <a:pt x="3600000" y="2980955"/>
                      <a:pt x="2794113" y="3786842"/>
                      <a:pt x="1800000" y="3786842"/>
                    </a:cubicBezTo>
                    <a:cubicBezTo>
                      <a:pt x="805887" y="3786842"/>
                      <a:pt x="0" y="2980955"/>
                      <a:pt x="0" y="1986842"/>
                    </a:cubicBezTo>
                    <a:cubicBezTo>
                      <a:pt x="0" y="992729"/>
                      <a:pt x="805887" y="186842"/>
                      <a:pt x="1800000" y="186842"/>
                    </a:cubicBezTo>
                    <a:close/>
                    <a:moveTo>
                      <a:pt x="2653345" y="103936"/>
                    </a:moveTo>
                    <a:cubicBezTo>
                      <a:pt x="2713623" y="122781"/>
                      <a:pt x="2772066" y="146664"/>
                      <a:pt x="2828252" y="175345"/>
                    </a:cubicBezTo>
                    <a:lnTo>
                      <a:pt x="2052009" y="457876"/>
                    </a:lnTo>
                    <a:lnTo>
                      <a:pt x="2052009" y="322805"/>
                    </a:lnTo>
                    <a:close/>
                    <a:moveTo>
                      <a:pt x="2052009" y="0"/>
                    </a:moveTo>
                    <a:cubicBezTo>
                      <a:pt x="2150315" y="0"/>
                      <a:pt x="2247800" y="7911"/>
                      <a:pt x="2343281" y="25238"/>
                    </a:cubicBezTo>
                    <a:lnTo>
                      <a:pt x="2052009" y="13125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3">
                <a:extLst>
                  <a:ext uri="{FF2B5EF4-FFF2-40B4-BE49-F238E27FC236}">
                    <a16:creationId xmlns:a16="http://schemas.microsoft.com/office/drawing/2014/main" id="{62673035-8B6D-4A93-97CF-B09AEE50146F}"/>
                  </a:ext>
                </a:extLst>
              </p:cNvPr>
              <p:cNvSpPr/>
              <p:nvPr/>
            </p:nvSpPr>
            <p:spPr>
              <a:xfrm>
                <a:off x="1084006" y="4235649"/>
                <a:ext cx="239935" cy="245971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86242">
                    <a:moveTo>
                      <a:pt x="1060704" y="2277639"/>
                    </a:moveTo>
                    <a:lnTo>
                      <a:pt x="1060704" y="3485989"/>
                    </a:lnTo>
                    <a:lnTo>
                      <a:pt x="520704" y="3485989"/>
                    </a:lnTo>
                    <a:lnTo>
                      <a:pt x="520704" y="2578397"/>
                    </a:lnTo>
                    <a:close/>
                    <a:moveTo>
                      <a:pt x="1767636" y="1883906"/>
                    </a:moveTo>
                    <a:lnTo>
                      <a:pt x="1767636" y="3485989"/>
                    </a:lnTo>
                    <a:lnTo>
                      <a:pt x="1227636" y="3485989"/>
                    </a:lnTo>
                    <a:lnTo>
                      <a:pt x="1227636" y="2184664"/>
                    </a:lnTo>
                    <a:close/>
                    <a:moveTo>
                      <a:pt x="2474568" y="1490174"/>
                    </a:moveTo>
                    <a:lnTo>
                      <a:pt x="2474568" y="3485989"/>
                    </a:lnTo>
                    <a:lnTo>
                      <a:pt x="1934568" y="3485989"/>
                    </a:lnTo>
                    <a:lnTo>
                      <a:pt x="1934568" y="1790932"/>
                    </a:lnTo>
                    <a:close/>
                    <a:moveTo>
                      <a:pt x="3181500" y="1096441"/>
                    </a:moveTo>
                    <a:lnTo>
                      <a:pt x="3181500" y="3485989"/>
                    </a:lnTo>
                    <a:lnTo>
                      <a:pt x="2641500" y="3485989"/>
                    </a:lnTo>
                    <a:lnTo>
                      <a:pt x="2641500" y="1397199"/>
                    </a:lnTo>
                    <a:close/>
                    <a:moveTo>
                      <a:pt x="3888432" y="702709"/>
                    </a:moveTo>
                    <a:lnTo>
                      <a:pt x="3888432" y="3485989"/>
                    </a:lnTo>
                    <a:lnTo>
                      <a:pt x="3348432" y="3485989"/>
                    </a:lnTo>
                    <a:lnTo>
                      <a:pt x="3348432" y="1003467"/>
                    </a:lnTo>
                    <a:close/>
                    <a:moveTo>
                      <a:pt x="0" y="1427"/>
                    </a:moveTo>
                    <a:lnTo>
                      <a:pt x="360000" y="1427"/>
                    </a:lnTo>
                    <a:lnTo>
                      <a:pt x="360000" y="3626242"/>
                    </a:lnTo>
                    <a:lnTo>
                      <a:pt x="3888432" y="3626242"/>
                    </a:lnTo>
                    <a:lnTo>
                      <a:pt x="3888432" y="3986242"/>
                    </a:lnTo>
                    <a:lnTo>
                      <a:pt x="0" y="3986242"/>
                    </a:lnTo>
                    <a:lnTo>
                      <a:pt x="0" y="3889859"/>
                    </a:lnTo>
                    <a:lnTo>
                      <a:pt x="0" y="3626242"/>
                    </a:lnTo>
                    <a:close/>
                    <a:moveTo>
                      <a:pt x="3116446" y="0"/>
                    </a:moveTo>
                    <a:lnTo>
                      <a:pt x="3874383" y="16355"/>
                    </a:lnTo>
                    <a:lnTo>
                      <a:pt x="3507531" y="679701"/>
                    </a:lnTo>
                    <a:lnTo>
                      <a:pt x="3394003" y="482392"/>
                    </a:lnTo>
                    <a:lnTo>
                      <a:pt x="568716" y="2113573"/>
                    </a:lnTo>
                    <a:lnTo>
                      <a:pt x="388716" y="1801804"/>
                    </a:lnTo>
                    <a:lnTo>
                      <a:pt x="3214465" y="17035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4" name="Rectangle 14">
                <a:extLst>
                  <a:ext uri="{FF2B5EF4-FFF2-40B4-BE49-F238E27FC236}">
                    <a16:creationId xmlns:a16="http://schemas.microsoft.com/office/drawing/2014/main" id="{0877D4A6-D9F0-40CD-8A0F-B8122222A7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1182" y="1723189"/>
                <a:ext cx="249227" cy="254070"/>
              </a:xfrm>
              <a:custGeom>
                <a:avLst/>
                <a:gdLst/>
                <a:ahLst/>
                <a:cxnLst/>
                <a:rect l="l" t="t" r="r" b="b"/>
                <a:pathLst>
                  <a:path w="3908866" h="3984815">
                    <a:moveTo>
                      <a:pt x="3299723" y="2249687"/>
                    </a:moveTo>
                    <a:lnTo>
                      <a:pt x="3839723" y="2550445"/>
                    </a:lnTo>
                    <a:lnTo>
                      <a:pt x="3839723" y="3458037"/>
                    </a:lnTo>
                    <a:lnTo>
                      <a:pt x="3299723" y="3458037"/>
                    </a:lnTo>
                    <a:close/>
                    <a:moveTo>
                      <a:pt x="2592791" y="1855954"/>
                    </a:moveTo>
                    <a:lnTo>
                      <a:pt x="3132791" y="2156712"/>
                    </a:lnTo>
                    <a:lnTo>
                      <a:pt x="3132791" y="3458037"/>
                    </a:lnTo>
                    <a:lnTo>
                      <a:pt x="2592791" y="3458037"/>
                    </a:lnTo>
                    <a:close/>
                    <a:moveTo>
                      <a:pt x="1885859" y="1462222"/>
                    </a:moveTo>
                    <a:lnTo>
                      <a:pt x="2425859" y="1762980"/>
                    </a:lnTo>
                    <a:lnTo>
                      <a:pt x="2425859" y="3458037"/>
                    </a:lnTo>
                    <a:lnTo>
                      <a:pt x="1885859" y="3458037"/>
                    </a:lnTo>
                    <a:close/>
                    <a:moveTo>
                      <a:pt x="1178927" y="1068489"/>
                    </a:moveTo>
                    <a:lnTo>
                      <a:pt x="1718927" y="1369247"/>
                    </a:lnTo>
                    <a:lnTo>
                      <a:pt x="1718927" y="3458037"/>
                    </a:lnTo>
                    <a:lnTo>
                      <a:pt x="1178927" y="3458037"/>
                    </a:lnTo>
                    <a:close/>
                    <a:moveTo>
                      <a:pt x="471995" y="674757"/>
                    </a:moveTo>
                    <a:lnTo>
                      <a:pt x="1011995" y="975515"/>
                    </a:lnTo>
                    <a:lnTo>
                      <a:pt x="1011995" y="3458037"/>
                    </a:lnTo>
                    <a:lnTo>
                      <a:pt x="471995" y="3458037"/>
                    </a:lnTo>
                    <a:close/>
                    <a:moveTo>
                      <a:pt x="756196" y="9210"/>
                    </a:moveTo>
                    <a:lnTo>
                      <a:pt x="3466058" y="1521082"/>
                    </a:lnTo>
                    <a:lnTo>
                      <a:pt x="3562058" y="1349580"/>
                    </a:lnTo>
                    <a:lnTo>
                      <a:pt x="3908866" y="1993248"/>
                    </a:lnTo>
                    <a:lnTo>
                      <a:pt x="3179028" y="2033852"/>
                    </a:lnTo>
                    <a:lnTo>
                      <a:pt x="3290216" y="1835216"/>
                    </a:lnTo>
                    <a:lnTo>
                      <a:pt x="580798" y="323591"/>
                    </a:lnTo>
                    <a:close/>
                    <a:moveTo>
                      <a:pt x="0" y="0"/>
                    </a:moveTo>
                    <a:lnTo>
                      <a:pt x="360000" y="0"/>
                    </a:lnTo>
                    <a:lnTo>
                      <a:pt x="360000" y="3624815"/>
                    </a:lnTo>
                    <a:lnTo>
                      <a:pt x="3888432" y="3624815"/>
                    </a:lnTo>
                    <a:lnTo>
                      <a:pt x="3888432" y="3984815"/>
                    </a:lnTo>
                    <a:lnTo>
                      <a:pt x="0" y="3984815"/>
                    </a:lnTo>
                    <a:lnTo>
                      <a:pt x="0" y="3888432"/>
                    </a:lnTo>
                    <a:lnTo>
                      <a:pt x="0" y="362481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Rectangle 14">
                <a:extLst>
                  <a:ext uri="{FF2B5EF4-FFF2-40B4-BE49-F238E27FC236}">
                    <a16:creationId xmlns:a16="http://schemas.microsoft.com/office/drawing/2014/main" id="{17AA1C40-55F9-45C2-82B5-53881CCC76C9}"/>
                  </a:ext>
                </a:extLst>
              </p:cNvPr>
              <p:cNvSpPr/>
              <p:nvPr/>
            </p:nvSpPr>
            <p:spPr>
              <a:xfrm>
                <a:off x="3638553" y="1246550"/>
                <a:ext cx="250131" cy="256331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84815">
                    <a:moveTo>
                      <a:pt x="3131805" y="2156163"/>
                    </a:moveTo>
                    <a:lnTo>
                      <a:pt x="3132791" y="2156712"/>
                    </a:lnTo>
                    <a:lnTo>
                      <a:pt x="3132791" y="3458037"/>
                    </a:lnTo>
                    <a:lnTo>
                      <a:pt x="2592791" y="3458037"/>
                    </a:lnTo>
                    <a:lnTo>
                      <a:pt x="2592791" y="2392416"/>
                    </a:lnTo>
                    <a:lnTo>
                      <a:pt x="3131805" y="2392416"/>
                    </a:lnTo>
                    <a:close/>
                    <a:moveTo>
                      <a:pt x="1894806" y="1447696"/>
                    </a:moveTo>
                    <a:lnTo>
                      <a:pt x="2434806" y="1447696"/>
                    </a:lnTo>
                    <a:lnTo>
                      <a:pt x="2434806" y="3067696"/>
                    </a:lnTo>
                    <a:lnTo>
                      <a:pt x="2425859" y="3067696"/>
                    </a:lnTo>
                    <a:lnTo>
                      <a:pt x="2425859" y="3458037"/>
                    </a:lnTo>
                    <a:lnTo>
                      <a:pt x="1885859" y="3458037"/>
                    </a:lnTo>
                    <a:lnTo>
                      <a:pt x="1885859" y="1462222"/>
                    </a:lnTo>
                    <a:lnTo>
                      <a:pt x="1894806" y="1467205"/>
                    </a:lnTo>
                    <a:close/>
                    <a:moveTo>
                      <a:pt x="1178927" y="1068489"/>
                    </a:moveTo>
                    <a:lnTo>
                      <a:pt x="1179306" y="1068700"/>
                    </a:lnTo>
                    <a:lnTo>
                      <a:pt x="1179306" y="1992407"/>
                    </a:lnTo>
                    <a:lnTo>
                      <a:pt x="1718927" y="1992407"/>
                    </a:lnTo>
                    <a:lnTo>
                      <a:pt x="1718927" y="3458037"/>
                    </a:lnTo>
                    <a:lnTo>
                      <a:pt x="1178927" y="3458037"/>
                    </a:lnTo>
                    <a:close/>
                    <a:moveTo>
                      <a:pt x="471995" y="674757"/>
                    </a:moveTo>
                    <a:lnTo>
                      <a:pt x="482407" y="680556"/>
                    </a:lnTo>
                    <a:lnTo>
                      <a:pt x="1022307" y="680556"/>
                    </a:lnTo>
                    <a:lnTo>
                      <a:pt x="1022307" y="2085638"/>
                    </a:lnTo>
                    <a:lnTo>
                      <a:pt x="1011995" y="2085638"/>
                    </a:lnTo>
                    <a:lnTo>
                      <a:pt x="1011995" y="3458037"/>
                    </a:lnTo>
                    <a:lnTo>
                      <a:pt x="471995" y="3458037"/>
                    </a:lnTo>
                    <a:close/>
                    <a:moveTo>
                      <a:pt x="3301860" y="259154"/>
                    </a:moveTo>
                    <a:lnTo>
                      <a:pt x="3841860" y="259154"/>
                    </a:lnTo>
                    <a:lnTo>
                      <a:pt x="3841860" y="2548347"/>
                    </a:lnTo>
                    <a:lnTo>
                      <a:pt x="3835956" y="2548347"/>
                    </a:lnTo>
                    <a:lnTo>
                      <a:pt x="3839723" y="2550445"/>
                    </a:lnTo>
                    <a:lnTo>
                      <a:pt x="3839723" y="3458037"/>
                    </a:lnTo>
                    <a:lnTo>
                      <a:pt x="3299723" y="3458037"/>
                    </a:lnTo>
                    <a:lnTo>
                      <a:pt x="3299723" y="2249687"/>
                    </a:lnTo>
                    <a:lnTo>
                      <a:pt x="3301860" y="2250877"/>
                    </a:lnTo>
                    <a:close/>
                    <a:moveTo>
                      <a:pt x="0" y="0"/>
                    </a:moveTo>
                    <a:lnTo>
                      <a:pt x="360000" y="0"/>
                    </a:lnTo>
                    <a:lnTo>
                      <a:pt x="360000" y="3624815"/>
                    </a:lnTo>
                    <a:lnTo>
                      <a:pt x="3888432" y="3624815"/>
                    </a:lnTo>
                    <a:lnTo>
                      <a:pt x="3888432" y="3984815"/>
                    </a:lnTo>
                    <a:lnTo>
                      <a:pt x="0" y="3984815"/>
                    </a:lnTo>
                    <a:lnTo>
                      <a:pt x="0" y="3888432"/>
                    </a:lnTo>
                    <a:lnTo>
                      <a:pt x="0" y="362481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Rounded Rectangle 4">
                <a:extLst>
                  <a:ext uri="{FF2B5EF4-FFF2-40B4-BE49-F238E27FC236}">
                    <a16:creationId xmlns:a16="http://schemas.microsoft.com/office/drawing/2014/main" id="{DD8F61C2-894B-4962-AEC7-B06F6CD3E8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1615" y="2587423"/>
                <a:ext cx="348897" cy="247399"/>
              </a:xfrm>
              <a:custGeom>
                <a:avLst/>
                <a:gdLst/>
                <a:ahLst/>
                <a:cxnLst/>
                <a:rect l="l" t="t" r="r" b="b"/>
                <a:pathLst>
                  <a:path w="3960000" h="2808000">
                    <a:moveTo>
                      <a:pt x="2137982" y="2165237"/>
                    </a:moveTo>
                    <a:lnTo>
                      <a:pt x="2111402" y="2204211"/>
                    </a:lnTo>
                    <a:lnTo>
                      <a:pt x="2137982" y="2204211"/>
                    </a:lnTo>
                    <a:close/>
                    <a:moveTo>
                      <a:pt x="2635730" y="2101964"/>
                    </a:moveTo>
                    <a:cubicBezTo>
                      <a:pt x="2615812" y="2101964"/>
                      <a:pt x="2599666" y="2142287"/>
                      <a:pt x="2599666" y="2192028"/>
                    </a:cubicBezTo>
                    <a:cubicBezTo>
                      <a:pt x="2599666" y="2241769"/>
                      <a:pt x="2615812" y="2282092"/>
                      <a:pt x="2635730" y="2282092"/>
                    </a:cubicBezTo>
                    <a:cubicBezTo>
                      <a:pt x="2655648" y="2282092"/>
                      <a:pt x="2671794" y="2241769"/>
                      <a:pt x="2671794" y="2192028"/>
                    </a:cubicBezTo>
                    <a:cubicBezTo>
                      <a:pt x="2671794" y="2142287"/>
                      <a:pt x="2655648" y="2101964"/>
                      <a:pt x="2635730" y="2101964"/>
                    </a:cubicBezTo>
                    <a:close/>
                    <a:moveTo>
                      <a:pt x="1280012" y="2101964"/>
                    </a:moveTo>
                    <a:cubicBezTo>
                      <a:pt x="1260094" y="2101964"/>
                      <a:pt x="1243948" y="2142287"/>
                      <a:pt x="1243948" y="2192028"/>
                    </a:cubicBezTo>
                    <a:cubicBezTo>
                      <a:pt x="1243948" y="2241769"/>
                      <a:pt x="1260094" y="2282092"/>
                      <a:pt x="1280012" y="2282092"/>
                    </a:cubicBezTo>
                    <a:cubicBezTo>
                      <a:pt x="1299930" y="2282092"/>
                      <a:pt x="1316076" y="2241769"/>
                      <a:pt x="1316076" y="2192028"/>
                    </a:cubicBezTo>
                    <a:cubicBezTo>
                      <a:pt x="1316076" y="2142287"/>
                      <a:pt x="1299930" y="2101964"/>
                      <a:pt x="1280012" y="2101964"/>
                    </a:cubicBezTo>
                    <a:close/>
                    <a:moveTo>
                      <a:pt x="2138296" y="2025749"/>
                    </a:moveTo>
                    <a:lnTo>
                      <a:pt x="2139137" y="2026323"/>
                    </a:lnTo>
                    <a:lnTo>
                      <a:pt x="2216315" y="2026323"/>
                    </a:lnTo>
                    <a:lnTo>
                      <a:pt x="2216315" y="2204211"/>
                    </a:lnTo>
                    <a:lnTo>
                      <a:pt x="2256063" y="2204211"/>
                    </a:lnTo>
                    <a:lnTo>
                      <a:pt x="2256063" y="2282544"/>
                    </a:lnTo>
                    <a:lnTo>
                      <a:pt x="2216315" y="2282544"/>
                    </a:lnTo>
                    <a:lnTo>
                      <a:pt x="2216315" y="2357732"/>
                    </a:lnTo>
                    <a:lnTo>
                      <a:pt x="2137982" y="2357732"/>
                    </a:lnTo>
                    <a:lnTo>
                      <a:pt x="2137982" y="2282544"/>
                    </a:lnTo>
                    <a:lnTo>
                      <a:pt x="2015039" y="2282544"/>
                    </a:lnTo>
                    <a:lnTo>
                      <a:pt x="2015039" y="2208059"/>
                    </a:lnTo>
                    <a:lnTo>
                      <a:pt x="2014304" y="2207558"/>
                    </a:lnTo>
                    <a:lnTo>
                      <a:pt x="2015039" y="2206481"/>
                    </a:lnTo>
                    <a:lnTo>
                      <a:pt x="2015039" y="2204211"/>
                    </a:lnTo>
                    <a:lnTo>
                      <a:pt x="2016587" y="2204211"/>
                    </a:lnTo>
                    <a:close/>
                    <a:moveTo>
                      <a:pt x="1855876" y="2017651"/>
                    </a:moveTo>
                    <a:cubicBezTo>
                      <a:pt x="1914135" y="2017257"/>
                      <a:pt x="1961791" y="2063958"/>
                      <a:pt x="1962577" y="2122214"/>
                    </a:cubicBezTo>
                    <a:cubicBezTo>
                      <a:pt x="1962954" y="2150145"/>
                      <a:pt x="1952489" y="2175712"/>
                      <a:pt x="1934995" y="2194820"/>
                    </a:cubicBezTo>
                    <a:cubicBezTo>
                      <a:pt x="1952694" y="2214184"/>
                      <a:pt x="1963194" y="2240138"/>
                      <a:pt x="1962560" y="2268406"/>
                    </a:cubicBezTo>
                    <a:cubicBezTo>
                      <a:pt x="1961260" y="2326468"/>
                      <a:pt x="1913477" y="2372672"/>
                      <a:pt x="1855404" y="2372021"/>
                    </a:cubicBezTo>
                    <a:cubicBezTo>
                      <a:pt x="1797331" y="2371371"/>
                      <a:pt x="1750595" y="2324109"/>
                      <a:pt x="1750595" y="2266032"/>
                    </a:cubicBezTo>
                    <a:lnTo>
                      <a:pt x="1826499" y="2266032"/>
                    </a:lnTo>
                    <a:cubicBezTo>
                      <a:pt x="1826499" y="2282520"/>
                      <a:pt x="1839767" y="2295938"/>
                      <a:pt x="1856254" y="2296122"/>
                    </a:cubicBezTo>
                    <a:cubicBezTo>
                      <a:pt x="1872741" y="2296307"/>
                      <a:pt x="1886306" y="2283190"/>
                      <a:pt x="1886676" y="2266706"/>
                    </a:cubicBezTo>
                    <a:cubicBezTo>
                      <a:pt x="1887039" y="2250493"/>
                      <a:pt x="1874503" y="2236962"/>
                      <a:pt x="1858407" y="2236065"/>
                    </a:cubicBezTo>
                    <a:lnTo>
                      <a:pt x="1814193" y="2236065"/>
                    </a:lnTo>
                    <a:lnTo>
                      <a:pt x="1814193" y="2152552"/>
                    </a:lnTo>
                    <a:lnTo>
                      <a:pt x="1857384" y="2152552"/>
                    </a:lnTo>
                    <a:cubicBezTo>
                      <a:pt x="1873190" y="2152141"/>
                      <a:pt x="1885741" y="2139089"/>
                      <a:pt x="1885527" y="2123254"/>
                    </a:cubicBezTo>
                    <a:cubicBezTo>
                      <a:pt x="1885313" y="2107349"/>
                      <a:pt x="1872302" y="2094598"/>
                      <a:pt x="1856396" y="2094706"/>
                    </a:cubicBezTo>
                    <a:cubicBezTo>
                      <a:pt x="1840490" y="2094813"/>
                      <a:pt x="1827652" y="2107738"/>
                      <a:pt x="1827652" y="2123644"/>
                    </a:cubicBezTo>
                    <a:lnTo>
                      <a:pt x="1750595" y="2123644"/>
                    </a:lnTo>
                    <a:cubicBezTo>
                      <a:pt x="1750595" y="2065383"/>
                      <a:pt x="1797616" y="2018044"/>
                      <a:pt x="1855876" y="2017651"/>
                    </a:cubicBezTo>
                    <a:close/>
                    <a:moveTo>
                      <a:pt x="2930344" y="2012028"/>
                    </a:moveTo>
                    <a:cubicBezTo>
                      <a:pt x="2996416" y="2014229"/>
                      <a:pt x="3045968" y="2074602"/>
                      <a:pt x="3038901" y="2136479"/>
                    </a:cubicBezTo>
                    <a:cubicBezTo>
                      <a:pt x="3029916" y="2202312"/>
                      <a:pt x="2982346" y="2231435"/>
                      <a:pt x="2939412" y="2275597"/>
                    </a:cubicBezTo>
                    <a:lnTo>
                      <a:pt x="3031192" y="2275597"/>
                    </a:lnTo>
                    <a:lnTo>
                      <a:pt x="3031192" y="2357732"/>
                    </a:lnTo>
                    <a:lnTo>
                      <a:pt x="2819358" y="2357732"/>
                    </a:lnTo>
                    <a:cubicBezTo>
                      <a:pt x="2819409" y="2335416"/>
                      <a:pt x="2820521" y="2314113"/>
                      <a:pt x="2820571" y="2291797"/>
                    </a:cubicBezTo>
                    <a:cubicBezTo>
                      <a:pt x="2870625" y="2240158"/>
                      <a:pt x="2905662" y="2213324"/>
                      <a:pt x="2965770" y="2143601"/>
                    </a:cubicBezTo>
                    <a:cubicBezTo>
                      <a:pt x="2980233" y="2116927"/>
                      <a:pt x="2957264" y="2092452"/>
                      <a:pt x="2931831" y="2093607"/>
                    </a:cubicBezTo>
                    <a:cubicBezTo>
                      <a:pt x="2910102" y="2094595"/>
                      <a:pt x="2891536" y="2110969"/>
                      <a:pt x="2889885" y="2139461"/>
                    </a:cubicBezTo>
                    <a:lnTo>
                      <a:pt x="2818945" y="2139461"/>
                    </a:lnTo>
                    <a:cubicBezTo>
                      <a:pt x="2821421" y="2064364"/>
                      <a:pt x="2869776" y="2012037"/>
                      <a:pt x="2930344" y="2012028"/>
                    </a:cubicBezTo>
                    <a:close/>
                    <a:moveTo>
                      <a:pt x="2635730" y="2012028"/>
                    </a:moveTo>
                    <a:cubicBezTo>
                      <a:pt x="2705318" y="2012028"/>
                      <a:pt x="2761730" y="2092617"/>
                      <a:pt x="2761730" y="2192028"/>
                    </a:cubicBezTo>
                    <a:cubicBezTo>
                      <a:pt x="2761730" y="2291439"/>
                      <a:pt x="2705318" y="2372028"/>
                      <a:pt x="2635730" y="2372028"/>
                    </a:cubicBezTo>
                    <a:cubicBezTo>
                      <a:pt x="2566142" y="2372028"/>
                      <a:pt x="2509730" y="2291439"/>
                      <a:pt x="2509730" y="2192028"/>
                    </a:cubicBezTo>
                    <a:cubicBezTo>
                      <a:pt x="2509730" y="2092617"/>
                      <a:pt x="2566142" y="2012028"/>
                      <a:pt x="2635730" y="2012028"/>
                    </a:cubicBezTo>
                    <a:close/>
                    <a:moveTo>
                      <a:pt x="2436237" y="2012028"/>
                    </a:moveTo>
                    <a:lnTo>
                      <a:pt x="2436206" y="2012510"/>
                    </a:lnTo>
                    <a:lnTo>
                      <a:pt x="2452515" y="2012510"/>
                    </a:lnTo>
                    <a:lnTo>
                      <a:pt x="2452515" y="2372028"/>
                    </a:lnTo>
                    <a:lnTo>
                      <a:pt x="2364870" y="2372028"/>
                    </a:lnTo>
                    <a:lnTo>
                      <a:pt x="2364870" y="2101874"/>
                    </a:lnTo>
                    <a:cubicBezTo>
                      <a:pt x="2347394" y="2108434"/>
                      <a:pt x="2328091" y="2111607"/>
                      <a:pt x="2308515" y="2111039"/>
                    </a:cubicBezTo>
                    <a:lnTo>
                      <a:pt x="2311564" y="2043892"/>
                    </a:lnTo>
                    <a:cubicBezTo>
                      <a:pt x="2321741" y="2044066"/>
                      <a:pt x="2331771" y="2042373"/>
                      <a:pt x="2340372" y="2039030"/>
                    </a:cubicBezTo>
                    <a:cubicBezTo>
                      <a:pt x="2355279" y="2033236"/>
                      <a:pt x="2364268" y="2023137"/>
                      <a:pt x="2364156" y="2012310"/>
                    </a:cubicBezTo>
                    <a:cubicBezTo>
                      <a:pt x="2388183" y="2012216"/>
                      <a:pt x="2412210" y="2012122"/>
                      <a:pt x="2436237" y="2012028"/>
                    </a:cubicBezTo>
                    <a:close/>
                    <a:moveTo>
                      <a:pt x="1574625" y="2012028"/>
                    </a:moveTo>
                    <a:cubicBezTo>
                      <a:pt x="1640698" y="2014229"/>
                      <a:pt x="1690250" y="2074602"/>
                      <a:pt x="1683183" y="2136479"/>
                    </a:cubicBezTo>
                    <a:cubicBezTo>
                      <a:pt x="1674198" y="2202312"/>
                      <a:pt x="1626628" y="2231435"/>
                      <a:pt x="1583694" y="2275597"/>
                    </a:cubicBezTo>
                    <a:lnTo>
                      <a:pt x="1675474" y="2275597"/>
                    </a:lnTo>
                    <a:lnTo>
                      <a:pt x="1675474" y="2357732"/>
                    </a:lnTo>
                    <a:lnTo>
                      <a:pt x="1463640" y="2357732"/>
                    </a:lnTo>
                    <a:cubicBezTo>
                      <a:pt x="1463691" y="2335416"/>
                      <a:pt x="1464802" y="2314113"/>
                      <a:pt x="1464853" y="2291797"/>
                    </a:cubicBezTo>
                    <a:cubicBezTo>
                      <a:pt x="1514907" y="2240158"/>
                      <a:pt x="1549943" y="2213324"/>
                      <a:pt x="1610052" y="2143601"/>
                    </a:cubicBezTo>
                    <a:cubicBezTo>
                      <a:pt x="1624515" y="2116927"/>
                      <a:pt x="1601546" y="2092452"/>
                      <a:pt x="1576112" y="2093607"/>
                    </a:cubicBezTo>
                    <a:cubicBezTo>
                      <a:pt x="1554383" y="2094595"/>
                      <a:pt x="1535817" y="2110969"/>
                      <a:pt x="1534167" y="2139461"/>
                    </a:cubicBezTo>
                    <a:lnTo>
                      <a:pt x="1463227" y="2139461"/>
                    </a:lnTo>
                    <a:cubicBezTo>
                      <a:pt x="1465703" y="2064364"/>
                      <a:pt x="1514058" y="2012037"/>
                      <a:pt x="1574625" y="2012028"/>
                    </a:cubicBezTo>
                    <a:close/>
                    <a:moveTo>
                      <a:pt x="1280012" y="2012028"/>
                    </a:moveTo>
                    <a:cubicBezTo>
                      <a:pt x="1349600" y="2012028"/>
                      <a:pt x="1406012" y="2092617"/>
                      <a:pt x="1406012" y="2192028"/>
                    </a:cubicBezTo>
                    <a:cubicBezTo>
                      <a:pt x="1406012" y="2291439"/>
                      <a:pt x="1349600" y="2372028"/>
                      <a:pt x="1280012" y="2372028"/>
                    </a:cubicBezTo>
                    <a:cubicBezTo>
                      <a:pt x="1210424" y="2372028"/>
                      <a:pt x="1154012" y="2291439"/>
                      <a:pt x="1154012" y="2192028"/>
                    </a:cubicBezTo>
                    <a:cubicBezTo>
                      <a:pt x="1154012" y="2092617"/>
                      <a:pt x="1210424" y="2012028"/>
                      <a:pt x="1280012" y="2012028"/>
                    </a:cubicBezTo>
                    <a:close/>
                    <a:moveTo>
                      <a:pt x="1080519" y="2012028"/>
                    </a:moveTo>
                    <a:lnTo>
                      <a:pt x="1080488" y="2012510"/>
                    </a:lnTo>
                    <a:lnTo>
                      <a:pt x="1096797" y="2012510"/>
                    </a:lnTo>
                    <a:lnTo>
                      <a:pt x="1096797" y="2372028"/>
                    </a:lnTo>
                    <a:lnTo>
                      <a:pt x="1009152" y="2372028"/>
                    </a:lnTo>
                    <a:lnTo>
                      <a:pt x="1009152" y="2101874"/>
                    </a:lnTo>
                    <a:cubicBezTo>
                      <a:pt x="991676" y="2108434"/>
                      <a:pt x="972373" y="2111607"/>
                      <a:pt x="952797" y="2111039"/>
                    </a:cubicBezTo>
                    <a:lnTo>
                      <a:pt x="955846" y="2043892"/>
                    </a:lnTo>
                    <a:cubicBezTo>
                      <a:pt x="966023" y="2044066"/>
                      <a:pt x="976053" y="2042373"/>
                      <a:pt x="984654" y="2039030"/>
                    </a:cubicBezTo>
                    <a:cubicBezTo>
                      <a:pt x="999561" y="2033236"/>
                      <a:pt x="1008550" y="2023137"/>
                      <a:pt x="1008438" y="2012310"/>
                    </a:cubicBezTo>
                    <a:cubicBezTo>
                      <a:pt x="1032465" y="2012216"/>
                      <a:pt x="1056492" y="2012122"/>
                      <a:pt x="1080519" y="2012028"/>
                    </a:cubicBezTo>
                    <a:close/>
                    <a:moveTo>
                      <a:pt x="3373743" y="362438"/>
                    </a:moveTo>
                    <a:lnTo>
                      <a:pt x="3553743" y="362438"/>
                    </a:lnTo>
                    <a:lnTo>
                      <a:pt x="3553743" y="2414438"/>
                    </a:lnTo>
                    <a:lnTo>
                      <a:pt x="3373743" y="2414438"/>
                    </a:lnTo>
                    <a:close/>
                    <a:moveTo>
                      <a:pt x="3129580" y="362438"/>
                    </a:moveTo>
                    <a:lnTo>
                      <a:pt x="3273580" y="362438"/>
                    </a:lnTo>
                    <a:lnTo>
                      <a:pt x="3273580" y="2414438"/>
                    </a:lnTo>
                    <a:lnTo>
                      <a:pt x="3129580" y="2414438"/>
                    </a:lnTo>
                    <a:close/>
                    <a:moveTo>
                      <a:pt x="2939411" y="362438"/>
                    </a:moveTo>
                    <a:lnTo>
                      <a:pt x="3029411" y="362438"/>
                    </a:lnTo>
                    <a:lnTo>
                      <a:pt x="3029411" y="1957238"/>
                    </a:lnTo>
                    <a:lnTo>
                      <a:pt x="2939411" y="1957238"/>
                    </a:lnTo>
                    <a:close/>
                    <a:moveTo>
                      <a:pt x="2731242" y="362438"/>
                    </a:moveTo>
                    <a:lnTo>
                      <a:pt x="2839242" y="362438"/>
                    </a:lnTo>
                    <a:lnTo>
                      <a:pt x="2839242" y="1957238"/>
                    </a:lnTo>
                    <a:lnTo>
                      <a:pt x="2731242" y="1957238"/>
                    </a:lnTo>
                    <a:close/>
                    <a:moveTo>
                      <a:pt x="2487073" y="362438"/>
                    </a:moveTo>
                    <a:lnTo>
                      <a:pt x="2631073" y="362438"/>
                    </a:lnTo>
                    <a:lnTo>
                      <a:pt x="2631073" y="1957238"/>
                    </a:lnTo>
                    <a:lnTo>
                      <a:pt x="2487073" y="1957238"/>
                    </a:lnTo>
                    <a:close/>
                    <a:moveTo>
                      <a:pt x="2296904" y="362438"/>
                    </a:moveTo>
                    <a:lnTo>
                      <a:pt x="2386904" y="362438"/>
                    </a:lnTo>
                    <a:lnTo>
                      <a:pt x="2386904" y="1957238"/>
                    </a:lnTo>
                    <a:lnTo>
                      <a:pt x="2296904" y="1957238"/>
                    </a:lnTo>
                    <a:close/>
                    <a:moveTo>
                      <a:pt x="2016735" y="362438"/>
                    </a:moveTo>
                    <a:lnTo>
                      <a:pt x="2196735" y="362438"/>
                    </a:lnTo>
                    <a:lnTo>
                      <a:pt x="2196735" y="1957238"/>
                    </a:lnTo>
                    <a:lnTo>
                      <a:pt x="2016735" y="1957238"/>
                    </a:lnTo>
                    <a:close/>
                    <a:moveTo>
                      <a:pt x="1826566" y="362438"/>
                    </a:moveTo>
                    <a:lnTo>
                      <a:pt x="1916566" y="362438"/>
                    </a:lnTo>
                    <a:lnTo>
                      <a:pt x="1916566" y="1957238"/>
                    </a:lnTo>
                    <a:lnTo>
                      <a:pt x="1826566" y="1957238"/>
                    </a:lnTo>
                    <a:close/>
                    <a:moveTo>
                      <a:pt x="1582397" y="362438"/>
                    </a:moveTo>
                    <a:lnTo>
                      <a:pt x="1726397" y="362438"/>
                    </a:lnTo>
                    <a:lnTo>
                      <a:pt x="1726397" y="1957238"/>
                    </a:lnTo>
                    <a:lnTo>
                      <a:pt x="1582397" y="1957238"/>
                    </a:lnTo>
                    <a:close/>
                    <a:moveTo>
                      <a:pt x="1302228" y="362438"/>
                    </a:moveTo>
                    <a:lnTo>
                      <a:pt x="1482228" y="362438"/>
                    </a:lnTo>
                    <a:lnTo>
                      <a:pt x="1482228" y="1957238"/>
                    </a:lnTo>
                    <a:lnTo>
                      <a:pt x="1302228" y="1957238"/>
                    </a:lnTo>
                    <a:close/>
                    <a:moveTo>
                      <a:pt x="1094059" y="362438"/>
                    </a:moveTo>
                    <a:lnTo>
                      <a:pt x="1202059" y="362438"/>
                    </a:lnTo>
                    <a:lnTo>
                      <a:pt x="1202059" y="1957238"/>
                    </a:lnTo>
                    <a:lnTo>
                      <a:pt x="1094059" y="1957238"/>
                    </a:lnTo>
                    <a:close/>
                    <a:moveTo>
                      <a:pt x="903890" y="362438"/>
                    </a:moveTo>
                    <a:lnTo>
                      <a:pt x="993890" y="362438"/>
                    </a:lnTo>
                    <a:lnTo>
                      <a:pt x="993890" y="1957238"/>
                    </a:lnTo>
                    <a:lnTo>
                      <a:pt x="903890" y="1957238"/>
                    </a:lnTo>
                    <a:close/>
                    <a:moveTo>
                      <a:pt x="623721" y="362438"/>
                    </a:moveTo>
                    <a:lnTo>
                      <a:pt x="803721" y="362438"/>
                    </a:lnTo>
                    <a:lnTo>
                      <a:pt x="803721" y="2414438"/>
                    </a:lnTo>
                    <a:lnTo>
                      <a:pt x="623721" y="2414438"/>
                    </a:lnTo>
                    <a:close/>
                    <a:moveTo>
                      <a:pt x="433552" y="362438"/>
                    </a:moveTo>
                    <a:lnTo>
                      <a:pt x="523552" y="362438"/>
                    </a:lnTo>
                    <a:lnTo>
                      <a:pt x="523552" y="2414438"/>
                    </a:lnTo>
                    <a:lnTo>
                      <a:pt x="433552" y="2414438"/>
                    </a:lnTo>
                    <a:close/>
                    <a:moveTo>
                      <a:pt x="303674" y="216000"/>
                    </a:moveTo>
                    <a:cubicBezTo>
                      <a:pt x="255253" y="216000"/>
                      <a:pt x="216000" y="255253"/>
                      <a:pt x="216000" y="303674"/>
                    </a:cubicBezTo>
                    <a:lnTo>
                      <a:pt x="216000" y="2504326"/>
                    </a:lnTo>
                    <a:cubicBezTo>
                      <a:pt x="216000" y="2552747"/>
                      <a:pt x="255253" y="2592000"/>
                      <a:pt x="303674" y="2592000"/>
                    </a:cubicBezTo>
                    <a:lnTo>
                      <a:pt x="3656326" y="2592000"/>
                    </a:lnTo>
                    <a:cubicBezTo>
                      <a:pt x="3704747" y="2592000"/>
                      <a:pt x="3744000" y="2552747"/>
                      <a:pt x="3744000" y="2504326"/>
                    </a:cubicBezTo>
                    <a:lnTo>
                      <a:pt x="3744000" y="303674"/>
                    </a:lnTo>
                    <a:cubicBezTo>
                      <a:pt x="3744000" y="255253"/>
                      <a:pt x="3704747" y="216000"/>
                      <a:pt x="3656326" y="216000"/>
                    </a:cubicBezTo>
                    <a:close/>
                    <a:moveTo>
                      <a:pt x="149021" y="0"/>
                    </a:moveTo>
                    <a:lnTo>
                      <a:pt x="3810979" y="0"/>
                    </a:lnTo>
                    <a:cubicBezTo>
                      <a:pt x="3893281" y="0"/>
                      <a:pt x="3960000" y="66719"/>
                      <a:pt x="3960000" y="149021"/>
                    </a:cubicBezTo>
                    <a:lnTo>
                      <a:pt x="3960000" y="2658979"/>
                    </a:lnTo>
                    <a:cubicBezTo>
                      <a:pt x="3960000" y="2741281"/>
                      <a:pt x="3893281" y="2808000"/>
                      <a:pt x="3810979" y="2808000"/>
                    </a:cubicBezTo>
                    <a:lnTo>
                      <a:pt x="149021" y="2808000"/>
                    </a:lnTo>
                    <a:cubicBezTo>
                      <a:pt x="66719" y="2808000"/>
                      <a:pt x="0" y="2741281"/>
                      <a:pt x="0" y="2658979"/>
                    </a:cubicBezTo>
                    <a:lnTo>
                      <a:pt x="0" y="149021"/>
                    </a:lnTo>
                    <a:cubicBezTo>
                      <a:pt x="0" y="66719"/>
                      <a:pt x="66719" y="0"/>
                      <a:pt x="1490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Rectangle 5">
                <a:extLst>
                  <a:ext uri="{FF2B5EF4-FFF2-40B4-BE49-F238E27FC236}">
                    <a16:creationId xmlns:a16="http://schemas.microsoft.com/office/drawing/2014/main" id="{46A3F579-93E1-4ACD-B378-942FD5E959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1910" y="2117966"/>
                <a:ext cx="245204" cy="245022"/>
              </a:xfrm>
              <a:custGeom>
                <a:avLst/>
                <a:gdLst/>
                <a:ahLst/>
                <a:cxnLst/>
                <a:rect l="l" t="t" r="r" b="b"/>
                <a:pathLst>
                  <a:path w="3971162" h="3968213">
                    <a:moveTo>
                      <a:pt x="808855" y="2815607"/>
                    </a:moveTo>
                    <a:lnTo>
                      <a:pt x="1168895" y="2815607"/>
                    </a:lnTo>
                    <a:lnTo>
                      <a:pt x="1168895" y="3175607"/>
                    </a:lnTo>
                    <a:lnTo>
                      <a:pt x="808855" y="3175607"/>
                    </a:lnTo>
                    <a:close/>
                    <a:moveTo>
                      <a:pt x="697665" y="2704397"/>
                    </a:moveTo>
                    <a:lnTo>
                      <a:pt x="697665" y="3286817"/>
                    </a:lnTo>
                    <a:lnTo>
                      <a:pt x="1280085" y="3286817"/>
                    </a:lnTo>
                    <a:lnTo>
                      <a:pt x="1280085" y="2704397"/>
                    </a:lnTo>
                    <a:close/>
                    <a:moveTo>
                      <a:pt x="537750" y="2544482"/>
                    </a:moveTo>
                    <a:lnTo>
                      <a:pt x="1440000" y="2544482"/>
                    </a:lnTo>
                    <a:lnTo>
                      <a:pt x="1440000" y="3446732"/>
                    </a:lnTo>
                    <a:lnTo>
                      <a:pt x="537750" y="3446732"/>
                    </a:lnTo>
                    <a:close/>
                    <a:moveTo>
                      <a:pt x="0" y="2528213"/>
                    </a:moveTo>
                    <a:lnTo>
                      <a:pt x="360000" y="2528213"/>
                    </a:lnTo>
                    <a:lnTo>
                      <a:pt x="360000" y="3608213"/>
                    </a:lnTo>
                    <a:lnTo>
                      <a:pt x="1440000" y="3608213"/>
                    </a:lnTo>
                    <a:lnTo>
                      <a:pt x="1440000" y="3968213"/>
                    </a:lnTo>
                    <a:lnTo>
                      <a:pt x="360000" y="3968213"/>
                    </a:lnTo>
                    <a:lnTo>
                      <a:pt x="0" y="3968213"/>
                    </a:lnTo>
                    <a:lnTo>
                      <a:pt x="0" y="3608213"/>
                    </a:lnTo>
                    <a:close/>
                    <a:moveTo>
                      <a:pt x="3605829" y="2524046"/>
                    </a:moveTo>
                    <a:lnTo>
                      <a:pt x="3965829" y="2524046"/>
                    </a:lnTo>
                    <a:lnTo>
                      <a:pt x="3965829" y="3604046"/>
                    </a:lnTo>
                    <a:lnTo>
                      <a:pt x="3965829" y="3964046"/>
                    </a:lnTo>
                    <a:lnTo>
                      <a:pt x="3605829" y="3964046"/>
                    </a:lnTo>
                    <a:lnTo>
                      <a:pt x="2525829" y="3964046"/>
                    </a:lnTo>
                    <a:lnTo>
                      <a:pt x="2525829" y="3604046"/>
                    </a:lnTo>
                    <a:lnTo>
                      <a:pt x="3605829" y="3604046"/>
                    </a:lnTo>
                    <a:close/>
                    <a:moveTo>
                      <a:pt x="1542677" y="2468095"/>
                    </a:moveTo>
                    <a:lnTo>
                      <a:pt x="1758701" y="2468095"/>
                    </a:lnTo>
                    <a:lnTo>
                      <a:pt x="1758701" y="2835684"/>
                    </a:lnTo>
                    <a:lnTo>
                      <a:pt x="1542677" y="2835684"/>
                    </a:lnTo>
                    <a:close/>
                    <a:moveTo>
                      <a:pt x="3174101" y="2437460"/>
                    </a:moveTo>
                    <a:lnTo>
                      <a:pt x="3390125" y="2437460"/>
                    </a:lnTo>
                    <a:lnTo>
                      <a:pt x="3390125" y="2663201"/>
                    </a:lnTo>
                    <a:lnTo>
                      <a:pt x="3174101" y="2663201"/>
                    </a:lnTo>
                    <a:close/>
                    <a:moveTo>
                      <a:pt x="2809842" y="2295613"/>
                    </a:moveTo>
                    <a:lnTo>
                      <a:pt x="3025866" y="2295613"/>
                    </a:lnTo>
                    <a:lnTo>
                      <a:pt x="3025866" y="2663202"/>
                    </a:lnTo>
                    <a:lnTo>
                      <a:pt x="3389097" y="2663202"/>
                    </a:lnTo>
                    <a:lnTo>
                      <a:pt x="3389097" y="2873898"/>
                    </a:lnTo>
                    <a:lnTo>
                      <a:pt x="3389097" y="2873898"/>
                    </a:lnTo>
                    <a:lnTo>
                      <a:pt x="3389097" y="3446732"/>
                    </a:lnTo>
                    <a:lnTo>
                      <a:pt x="3173073" y="3446732"/>
                    </a:lnTo>
                    <a:lnTo>
                      <a:pt x="3173073" y="2879226"/>
                    </a:lnTo>
                    <a:lnTo>
                      <a:pt x="3021508" y="2879226"/>
                    </a:lnTo>
                    <a:lnTo>
                      <a:pt x="3021508" y="2663202"/>
                    </a:lnTo>
                    <a:lnTo>
                      <a:pt x="2809842" y="2663202"/>
                    </a:lnTo>
                    <a:close/>
                    <a:moveTo>
                      <a:pt x="2093780" y="2089306"/>
                    </a:moveTo>
                    <a:lnTo>
                      <a:pt x="2309804" y="2089306"/>
                    </a:lnTo>
                    <a:lnTo>
                      <a:pt x="2309804" y="2315047"/>
                    </a:lnTo>
                    <a:lnTo>
                      <a:pt x="2093780" y="2315047"/>
                    </a:lnTo>
                    <a:close/>
                    <a:moveTo>
                      <a:pt x="2656492" y="1853849"/>
                    </a:moveTo>
                    <a:lnTo>
                      <a:pt x="2872516" y="1853849"/>
                    </a:lnTo>
                    <a:lnTo>
                      <a:pt x="2872516" y="2038657"/>
                    </a:lnTo>
                    <a:lnTo>
                      <a:pt x="2989835" y="2038657"/>
                    </a:lnTo>
                    <a:lnTo>
                      <a:pt x="2989835" y="1887092"/>
                    </a:lnTo>
                    <a:lnTo>
                      <a:pt x="3205859" y="1887092"/>
                    </a:lnTo>
                    <a:lnTo>
                      <a:pt x="3205859" y="2028940"/>
                    </a:lnTo>
                    <a:lnTo>
                      <a:pt x="3390125" y="2028940"/>
                    </a:lnTo>
                    <a:lnTo>
                      <a:pt x="3390125" y="2254681"/>
                    </a:lnTo>
                    <a:lnTo>
                      <a:pt x="3205859" y="2254681"/>
                    </a:lnTo>
                    <a:lnTo>
                      <a:pt x="3174101" y="2254681"/>
                    </a:lnTo>
                    <a:lnTo>
                      <a:pt x="3005149" y="2254681"/>
                    </a:lnTo>
                    <a:lnTo>
                      <a:pt x="2989835" y="2254681"/>
                    </a:lnTo>
                    <a:lnTo>
                      <a:pt x="2688721" y="2254681"/>
                    </a:lnTo>
                    <a:lnTo>
                      <a:pt x="2688721" y="2447179"/>
                    </a:lnTo>
                    <a:lnTo>
                      <a:pt x="2488606" y="2447179"/>
                    </a:lnTo>
                    <a:lnTo>
                      <a:pt x="2488606" y="2663841"/>
                    </a:lnTo>
                    <a:lnTo>
                      <a:pt x="2486018" y="2663841"/>
                    </a:lnTo>
                    <a:lnTo>
                      <a:pt x="2486018" y="2846997"/>
                    </a:lnTo>
                    <a:lnTo>
                      <a:pt x="2840287" y="2846997"/>
                    </a:lnTo>
                    <a:lnTo>
                      <a:pt x="2840287" y="3046907"/>
                    </a:lnTo>
                    <a:lnTo>
                      <a:pt x="3045880" y="3046907"/>
                    </a:lnTo>
                    <a:lnTo>
                      <a:pt x="3045880" y="3272648"/>
                    </a:lnTo>
                    <a:lnTo>
                      <a:pt x="2829856" y="3272648"/>
                    </a:lnTo>
                    <a:lnTo>
                      <a:pt x="2829856" y="3063021"/>
                    </a:lnTo>
                    <a:lnTo>
                      <a:pt x="2472698" y="3063021"/>
                    </a:lnTo>
                    <a:lnTo>
                      <a:pt x="2472698" y="2847499"/>
                    </a:lnTo>
                    <a:lnTo>
                      <a:pt x="2093780" y="2847499"/>
                    </a:lnTo>
                    <a:lnTo>
                      <a:pt x="2088510" y="2847499"/>
                    </a:lnTo>
                    <a:lnTo>
                      <a:pt x="1910267" y="2847499"/>
                    </a:lnTo>
                    <a:lnTo>
                      <a:pt x="1910267" y="3028023"/>
                    </a:lnTo>
                    <a:lnTo>
                      <a:pt x="2277575" y="3028023"/>
                    </a:lnTo>
                    <a:lnTo>
                      <a:pt x="2277575" y="3241488"/>
                    </a:lnTo>
                    <a:lnTo>
                      <a:pt x="2829855" y="3241488"/>
                    </a:lnTo>
                    <a:lnTo>
                      <a:pt x="2829855" y="3457512"/>
                    </a:lnTo>
                    <a:lnTo>
                      <a:pt x="2269993" y="3457512"/>
                    </a:lnTo>
                    <a:lnTo>
                      <a:pt x="2269993" y="3244047"/>
                    </a:lnTo>
                    <a:lnTo>
                      <a:pt x="2111604" y="3244047"/>
                    </a:lnTo>
                    <a:lnTo>
                      <a:pt x="2111604" y="3446733"/>
                    </a:lnTo>
                    <a:lnTo>
                      <a:pt x="1744015" y="3446733"/>
                    </a:lnTo>
                    <a:lnTo>
                      <a:pt x="1744015" y="3230709"/>
                    </a:lnTo>
                    <a:lnTo>
                      <a:pt x="1909986" y="3230709"/>
                    </a:lnTo>
                    <a:lnTo>
                      <a:pt x="1909986" y="3051709"/>
                    </a:lnTo>
                    <a:lnTo>
                      <a:pt x="1542678" y="3051709"/>
                    </a:lnTo>
                    <a:lnTo>
                      <a:pt x="1542678" y="2835685"/>
                    </a:lnTo>
                    <a:lnTo>
                      <a:pt x="1877756" y="2835685"/>
                    </a:lnTo>
                    <a:lnTo>
                      <a:pt x="1877756" y="2315047"/>
                    </a:lnTo>
                    <a:lnTo>
                      <a:pt x="2093780" y="2315047"/>
                    </a:lnTo>
                    <a:lnTo>
                      <a:pt x="2093780" y="2631475"/>
                    </a:lnTo>
                    <a:lnTo>
                      <a:pt x="2272582" y="2631475"/>
                    </a:lnTo>
                    <a:lnTo>
                      <a:pt x="2272582" y="2438100"/>
                    </a:lnTo>
                    <a:lnTo>
                      <a:pt x="2472697" y="2438100"/>
                    </a:lnTo>
                    <a:lnTo>
                      <a:pt x="2472697" y="2254681"/>
                    </a:lnTo>
                    <a:lnTo>
                      <a:pt x="2472697" y="2221438"/>
                    </a:lnTo>
                    <a:lnTo>
                      <a:pt x="2472697" y="2038657"/>
                    </a:lnTo>
                    <a:lnTo>
                      <a:pt x="2656492" y="2038657"/>
                    </a:lnTo>
                    <a:close/>
                    <a:moveTo>
                      <a:pt x="2989836" y="1667759"/>
                    </a:moveTo>
                    <a:lnTo>
                      <a:pt x="3357425" y="1667759"/>
                    </a:lnTo>
                    <a:lnTo>
                      <a:pt x="3357425" y="1883783"/>
                    </a:lnTo>
                    <a:lnTo>
                      <a:pt x="2989836" y="1883783"/>
                    </a:lnTo>
                    <a:close/>
                    <a:moveTo>
                      <a:pt x="2309586" y="1554888"/>
                    </a:moveTo>
                    <a:lnTo>
                      <a:pt x="2829824" y="1554888"/>
                    </a:lnTo>
                    <a:lnTo>
                      <a:pt x="2829824" y="1770912"/>
                    </a:lnTo>
                    <a:lnTo>
                      <a:pt x="2525643" y="1770912"/>
                    </a:lnTo>
                    <a:lnTo>
                      <a:pt x="2525643" y="1927296"/>
                    </a:lnTo>
                    <a:lnTo>
                      <a:pt x="2309619" y="1927296"/>
                    </a:lnTo>
                    <a:lnTo>
                      <a:pt x="2309619" y="1770912"/>
                    </a:lnTo>
                    <a:lnTo>
                      <a:pt x="2309586" y="1770912"/>
                    </a:lnTo>
                    <a:close/>
                    <a:moveTo>
                      <a:pt x="616397" y="1550030"/>
                    </a:moveTo>
                    <a:lnTo>
                      <a:pt x="808855" y="1550030"/>
                    </a:lnTo>
                    <a:lnTo>
                      <a:pt x="832421" y="1550030"/>
                    </a:lnTo>
                    <a:lnTo>
                      <a:pt x="1024879" y="1550030"/>
                    </a:lnTo>
                    <a:lnTo>
                      <a:pt x="1024879" y="1775771"/>
                    </a:lnTo>
                    <a:lnTo>
                      <a:pt x="832421" y="1775771"/>
                    </a:lnTo>
                    <a:lnTo>
                      <a:pt x="832421" y="2079590"/>
                    </a:lnTo>
                    <a:lnTo>
                      <a:pt x="1028931" y="2079590"/>
                    </a:lnTo>
                    <a:lnTo>
                      <a:pt x="1192537" y="2079590"/>
                    </a:lnTo>
                    <a:lnTo>
                      <a:pt x="1244955" y="2079590"/>
                    </a:lnTo>
                    <a:lnTo>
                      <a:pt x="1244955" y="2231155"/>
                    </a:lnTo>
                    <a:lnTo>
                      <a:pt x="1468668" y="2231155"/>
                    </a:lnTo>
                    <a:lnTo>
                      <a:pt x="1468668" y="2447179"/>
                    </a:lnTo>
                    <a:lnTo>
                      <a:pt x="1244955" y="2447179"/>
                    </a:lnTo>
                    <a:lnTo>
                      <a:pt x="1244955" y="2447179"/>
                    </a:lnTo>
                    <a:lnTo>
                      <a:pt x="1028931" y="2447179"/>
                    </a:lnTo>
                    <a:lnTo>
                      <a:pt x="1028931" y="2295614"/>
                    </a:lnTo>
                    <a:lnTo>
                      <a:pt x="619703" y="2295614"/>
                    </a:lnTo>
                    <a:lnTo>
                      <a:pt x="619703" y="2082482"/>
                    </a:lnTo>
                    <a:lnTo>
                      <a:pt x="616397" y="2082482"/>
                    </a:lnTo>
                    <a:close/>
                    <a:moveTo>
                      <a:pt x="1747452" y="1324289"/>
                    </a:moveTo>
                    <a:lnTo>
                      <a:pt x="1963476" y="1324289"/>
                    </a:lnTo>
                    <a:lnTo>
                      <a:pt x="1963476" y="1528779"/>
                    </a:lnTo>
                    <a:lnTo>
                      <a:pt x="2151955" y="1528779"/>
                    </a:lnTo>
                    <a:lnTo>
                      <a:pt x="2151955" y="1754520"/>
                    </a:lnTo>
                    <a:lnTo>
                      <a:pt x="1935931" y="1754520"/>
                    </a:lnTo>
                    <a:lnTo>
                      <a:pt x="1935931" y="1550030"/>
                    </a:lnTo>
                    <a:lnTo>
                      <a:pt x="1758702" y="1550030"/>
                    </a:lnTo>
                    <a:lnTo>
                      <a:pt x="1758702" y="1863566"/>
                    </a:lnTo>
                    <a:lnTo>
                      <a:pt x="2119726" y="1863566"/>
                    </a:lnTo>
                    <a:lnTo>
                      <a:pt x="2119726" y="2079590"/>
                    </a:lnTo>
                    <a:lnTo>
                      <a:pt x="1761543" y="2079590"/>
                    </a:lnTo>
                    <a:lnTo>
                      <a:pt x="1761543" y="2259540"/>
                    </a:lnTo>
                    <a:lnTo>
                      <a:pt x="1545519" y="2259540"/>
                    </a:lnTo>
                    <a:lnTo>
                      <a:pt x="1545519" y="2082482"/>
                    </a:lnTo>
                    <a:lnTo>
                      <a:pt x="1542678" y="2082482"/>
                    </a:lnTo>
                    <a:lnTo>
                      <a:pt x="1542678" y="2079589"/>
                    </a:lnTo>
                    <a:lnTo>
                      <a:pt x="1030691" y="2079589"/>
                    </a:lnTo>
                    <a:lnTo>
                      <a:pt x="1030691" y="1863565"/>
                    </a:lnTo>
                    <a:lnTo>
                      <a:pt x="1192537" y="1863565"/>
                    </a:lnTo>
                    <a:lnTo>
                      <a:pt x="1192537" y="1662900"/>
                    </a:lnTo>
                    <a:lnTo>
                      <a:pt x="1440000" y="1662900"/>
                    </a:lnTo>
                    <a:lnTo>
                      <a:pt x="1440000" y="1863565"/>
                    </a:lnTo>
                    <a:lnTo>
                      <a:pt x="1542678" y="1863565"/>
                    </a:lnTo>
                    <a:lnTo>
                      <a:pt x="1542678" y="1550030"/>
                    </a:lnTo>
                    <a:lnTo>
                      <a:pt x="1747452" y="1550030"/>
                    </a:lnTo>
                    <a:close/>
                    <a:moveTo>
                      <a:pt x="2802267" y="814725"/>
                    </a:moveTo>
                    <a:lnTo>
                      <a:pt x="3162307" y="814725"/>
                    </a:lnTo>
                    <a:lnTo>
                      <a:pt x="3162307" y="1174725"/>
                    </a:lnTo>
                    <a:lnTo>
                      <a:pt x="2802267" y="1174725"/>
                    </a:lnTo>
                    <a:close/>
                    <a:moveTo>
                      <a:pt x="884915" y="814725"/>
                    </a:moveTo>
                    <a:lnTo>
                      <a:pt x="1244955" y="814725"/>
                    </a:lnTo>
                    <a:lnTo>
                      <a:pt x="1244955" y="1174725"/>
                    </a:lnTo>
                    <a:lnTo>
                      <a:pt x="884915" y="1174725"/>
                    </a:lnTo>
                    <a:close/>
                    <a:moveTo>
                      <a:pt x="2691077" y="703515"/>
                    </a:moveTo>
                    <a:lnTo>
                      <a:pt x="2691077" y="1285935"/>
                    </a:lnTo>
                    <a:lnTo>
                      <a:pt x="3273497" y="1285935"/>
                    </a:lnTo>
                    <a:lnTo>
                      <a:pt x="3273497" y="703515"/>
                    </a:lnTo>
                    <a:close/>
                    <a:moveTo>
                      <a:pt x="773725" y="703515"/>
                    </a:moveTo>
                    <a:lnTo>
                      <a:pt x="773725" y="1285935"/>
                    </a:lnTo>
                    <a:lnTo>
                      <a:pt x="1356145" y="1285935"/>
                    </a:lnTo>
                    <a:lnTo>
                      <a:pt x="1356145" y="703515"/>
                    </a:lnTo>
                    <a:close/>
                    <a:moveTo>
                      <a:pt x="2531162" y="543600"/>
                    </a:moveTo>
                    <a:lnTo>
                      <a:pt x="3433412" y="543600"/>
                    </a:lnTo>
                    <a:lnTo>
                      <a:pt x="3433412" y="1445850"/>
                    </a:lnTo>
                    <a:lnTo>
                      <a:pt x="2531162" y="1445850"/>
                    </a:lnTo>
                    <a:close/>
                    <a:moveTo>
                      <a:pt x="613810" y="543600"/>
                    </a:moveTo>
                    <a:lnTo>
                      <a:pt x="1516060" y="543600"/>
                    </a:lnTo>
                    <a:lnTo>
                      <a:pt x="1516060" y="1445850"/>
                    </a:lnTo>
                    <a:lnTo>
                      <a:pt x="613810" y="1445850"/>
                    </a:lnTo>
                    <a:close/>
                    <a:moveTo>
                      <a:pt x="2088509" y="543244"/>
                    </a:moveTo>
                    <a:lnTo>
                      <a:pt x="2283187" y="543244"/>
                    </a:lnTo>
                    <a:lnTo>
                      <a:pt x="2283187" y="759268"/>
                    </a:lnTo>
                    <a:lnTo>
                      <a:pt x="2088509" y="759268"/>
                    </a:lnTo>
                    <a:close/>
                    <a:moveTo>
                      <a:pt x="1751276" y="543243"/>
                    </a:moveTo>
                    <a:lnTo>
                      <a:pt x="1967300" y="543243"/>
                    </a:lnTo>
                    <a:lnTo>
                      <a:pt x="1967300" y="986389"/>
                    </a:lnTo>
                    <a:lnTo>
                      <a:pt x="2119726" y="986389"/>
                    </a:lnTo>
                    <a:lnTo>
                      <a:pt x="2119726" y="986388"/>
                    </a:lnTo>
                    <a:lnTo>
                      <a:pt x="2335750" y="986388"/>
                    </a:lnTo>
                    <a:lnTo>
                      <a:pt x="2335750" y="1491348"/>
                    </a:lnTo>
                    <a:lnTo>
                      <a:pt x="2119726" y="1491348"/>
                    </a:lnTo>
                    <a:lnTo>
                      <a:pt x="2119726" y="1202413"/>
                    </a:lnTo>
                    <a:lnTo>
                      <a:pt x="1747396" y="1202413"/>
                    </a:lnTo>
                    <a:lnTo>
                      <a:pt x="1747396" y="986389"/>
                    </a:lnTo>
                    <a:lnTo>
                      <a:pt x="1751276" y="986389"/>
                    </a:lnTo>
                    <a:close/>
                    <a:moveTo>
                      <a:pt x="4409" y="5850"/>
                    </a:moveTo>
                    <a:lnTo>
                      <a:pt x="364409" y="5850"/>
                    </a:lnTo>
                    <a:lnTo>
                      <a:pt x="1444409" y="5850"/>
                    </a:lnTo>
                    <a:lnTo>
                      <a:pt x="1444409" y="365850"/>
                    </a:lnTo>
                    <a:lnTo>
                      <a:pt x="364409" y="365850"/>
                    </a:lnTo>
                    <a:lnTo>
                      <a:pt x="364409" y="1445850"/>
                    </a:lnTo>
                    <a:lnTo>
                      <a:pt x="4409" y="1445850"/>
                    </a:lnTo>
                    <a:lnTo>
                      <a:pt x="4409" y="365850"/>
                    </a:lnTo>
                    <a:close/>
                    <a:moveTo>
                      <a:pt x="2531162" y="0"/>
                    </a:moveTo>
                    <a:lnTo>
                      <a:pt x="3611162" y="0"/>
                    </a:lnTo>
                    <a:lnTo>
                      <a:pt x="3971162" y="0"/>
                    </a:lnTo>
                    <a:lnTo>
                      <a:pt x="3971162" y="360000"/>
                    </a:lnTo>
                    <a:lnTo>
                      <a:pt x="3971162" y="1440000"/>
                    </a:lnTo>
                    <a:lnTo>
                      <a:pt x="3611162" y="1440000"/>
                    </a:lnTo>
                    <a:lnTo>
                      <a:pt x="3611162" y="360000"/>
                    </a:lnTo>
                    <a:lnTo>
                      <a:pt x="2531162" y="3600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Rectangle 15">
                <a:extLst>
                  <a:ext uri="{FF2B5EF4-FFF2-40B4-BE49-F238E27FC236}">
                    <a16:creationId xmlns:a16="http://schemas.microsoft.com/office/drawing/2014/main" id="{A39243D2-B369-4B19-AFCD-F741C7BD1D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54038" y="2712659"/>
                <a:ext cx="249229" cy="196508"/>
              </a:xfrm>
              <a:custGeom>
                <a:avLst/>
                <a:gdLst/>
                <a:ahLst/>
                <a:cxnLst/>
                <a:rect l="l" t="t" r="r" b="b"/>
                <a:pathLst>
                  <a:path w="3744416" h="2952328">
                    <a:moveTo>
                      <a:pt x="184806" y="576064"/>
                    </a:moveTo>
                    <a:lnTo>
                      <a:pt x="895314" y="576064"/>
                    </a:lnTo>
                    <a:cubicBezTo>
                      <a:pt x="997380" y="576064"/>
                      <a:pt x="1080120" y="658804"/>
                      <a:pt x="1080120" y="760870"/>
                    </a:cubicBezTo>
                    <a:lnTo>
                      <a:pt x="1080120" y="792088"/>
                    </a:lnTo>
                    <a:lnTo>
                      <a:pt x="3312368" y="792088"/>
                    </a:lnTo>
                    <a:lnTo>
                      <a:pt x="3312368" y="2952328"/>
                    </a:lnTo>
                    <a:lnTo>
                      <a:pt x="0" y="2952328"/>
                    </a:lnTo>
                    <a:lnTo>
                      <a:pt x="0" y="1072569"/>
                    </a:lnTo>
                    <a:lnTo>
                      <a:pt x="0" y="792088"/>
                    </a:lnTo>
                    <a:lnTo>
                      <a:pt x="0" y="760870"/>
                    </a:lnTo>
                    <a:cubicBezTo>
                      <a:pt x="0" y="658804"/>
                      <a:pt x="82740" y="576064"/>
                      <a:pt x="184806" y="576064"/>
                    </a:cubicBezTo>
                    <a:close/>
                    <a:moveTo>
                      <a:pt x="616854" y="0"/>
                    </a:moveTo>
                    <a:lnTo>
                      <a:pt x="1327362" y="0"/>
                    </a:lnTo>
                    <a:cubicBezTo>
                      <a:pt x="1429428" y="0"/>
                      <a:pt x="1512168" y="82740"/>
                      <a:pt x="1512168" y="184806"/>
                    </a:cubicBezTo>
                    <a:lnTo>
                      <a:pt x="1512168" y="216024"/>
                    </a:lnTo>
                    <a:lnTo>
                      <a:pt x="3744416" y="216024"/>
                    </a:lnTo>
                    <a:lnTo>
                      <a:pt x="3744416" y="2376264"/>
                    </a:lnTo>
                    <a:lnTo>
                      <a:pt x="3464768" y="2376264"/>
                    </a:lnTo>
                    <a:lnTo>
                      <a:pt x="3464768" y="648072"/>
                    </a:lnTo>
                    <a:lnTo>
                      <a:pt x="1232520" y="648072"/>
                    </a:lnTo>
                    <a:lnTo>
                      <a:pt x="1232520" y="616854"/>
                    </a:lnTo>
                    <a:cubicBezTo>
                      <a:pt x="1232520" y="514788"/>
                      <a:pt x="1149780" y="432048"/>
                      <a:pt x="1047714" y="432048"/>
                    </a:cubicBezTo>
                    <a:lnTo>
                      <a:pt x="432048" y="432048"/>
                    </a:lnTo>
                    <a:lnTo>
                      <a:pt x="432048" y="216024"/>
                    </a:lnTo>
                    <a:lnTo>
                      <a:pt x="432048" y="184806"/>
                    </a:lnTo>
                    <a:cubicBezTo>
                      <a:pt x="432048" y="82740"/>
                      <a:pt x="514788" y="0"/>
                      <a:pt x="616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Rounded Rectangle 15">
                <a:extLst>
                  <a:ext uri="{FF2B5EF4-FFF2-40B4-BE49-F238E27FC236}">
                    <a16:creationId xmlns:a16="http://schemas.microsoft.com/office/drawing/2014/main" id="{680E5C54-6E32-4874-ACC5-28E7832778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44597" y="4040152"/>
                <a:ext cx="220067" cy="348897"/>
              </a:xfrm>
              <a:custGeom>
                <a:avLst/>
                <a:gdLst/>
                <a:ahLst/>
                <a:cxnLst/>
                <a:rect l="l" t="t" r="r" b="b"/>
                <a:pathLst>
                  <a:path w="2448272" h="3881510">
                    <a:moveTo>
                      <a:pt x="543085" y="3318905"/>
                    </a:moveTo>
                    <a:cubicBezTo>
                      <a:pt x="520356" y="3318905"/>
                      <a:pt x="501931" y="3337330"/>
                      <a:pt x="501931" y="3360059"/>
                    </a:cubicBezTo>
                    <a:lnTo>
                      <a:pt x="501931" y="3385751"/>
                    </a:lnTo>
                    <a:cubicBezTo>
                      <a:pt x="501931" y="3408480"/>
                      <a:pt x="520356" y="3426905"/>
                      <a:pt x="543085" y="3426905"/>
                    </a:cubicBezTo>
                    <a:lnTo>
                      <a:pt x="1900777" y="3426905"/>
                    </a:lnTo>
                    <a:cubicBezTo>
                      <a:pt x="1923506" y="3426905"/>
                      <a:pt x="1941931" y="3408480"/>
                      <a:pt x="1941931" y="3385751"/>
                    </a:cubicBezTo>
                    <a:lnTo>
                      <a:pt x="1941931" y="3360059"/>
                    </a:lnTo>
                    <a:cubicBezTo>
                      <a:pt x="1941931" y="3337330"/>
                      <a:pt x="1923506" y="3318905"/>
                      <a:pt x="1900777" y="3318905"/>
                    </a:cubicBezTo>
                    <a:close/>
                    <a:moveTo>
                      <a:pt x="543085" y="3058505"/>
                    </a:moveTo>
                    <a:cubicBezTo>
                      <a:pt x="520356" y="3058505"/>
                      <a:pt x="501931" y="3076930"/>
                      <a:pt x="501931" y="3099659"/>
                    </a:cubicBezTo>
                    <a:lnTo>
                      <a:pt x="501931" y="3125351"/>
                    </a:lnTo>
                    <a:cubicBezTo>
                      <a:pt x="501931" y="3148080"/>
                      <a:pt x="520356" y="3166505"/>
                      <a:pt x="543085" y="3166505"/>
                    </a:cubicBezTo>
                    <a:lnTo>
                      <a:pt x="1900777" y="3166505"/>
                    </a:lnTo>
                    <a:cubicBezTo>
                      <a:pt x="1923506" y="3166505"/>
                      <a:pt x="1941931" y="3148080"/>
                      <a:pt x="1941931" y="3125351"/>
                    </a:cubicBezTo>
                    <a:lnTo>
                      <a:pt x="1941931" y="3099659"/>
                    </a:lnTo>
                    <a:cubicBezTo>
                      <a:pt x="1941931" y="3076930"/>
                      <a:pt x="1923506" y="3058505"/>
                      <a:pt x="1900777" y="3058505"/>
                    </a:cubicBezTo>
                    <a:close/>
                    <a:moveTo>
                      <a:pt x="543085" y="2798105"/>
                    </a:moveTo>
                    <a:cubicBezTo>
                      <a:pt x="520356" y="2798105"/>
                      <a:pt x="501931" y="2816530"/>
                      <a:pt x="501931" y="2839259"/>
                    </a:cubicBezTo>
                    <a:lnTo>
                      <a:pt x="501931" y="2864951"/>
                    </a:lnTo>
                    <a:cubicBezTo>
                      <a:pt x="501931" y="2887680"/>
                      <a:pt x="520356" y="2906105"/>
                      <a:pt x="543085" y="2906105"/>
                    </a:cubicBezTo>
                    <a:lnTo>
                      <a:pt x="1900777" y="2906105"/>
                    </a:lnTo>
                    <a:cubicBezTo>
                      <a:pt x="1923506" y="2906105"/>
                      <a:pt x="1941931" y="2887680"/>
                      <a:pt x="1941931" y="2864951"/>
                    </a:cubicBezTo>
                    <a:lnTo>
                      <a:pt x="1941931" y="2839259"/>
                    </a:lnTo>
                    <a:cubicBezTo>
                      <a:pt x="1941931" y="2816530"/>
                      <a:pt x="1923506" y="2798105"/>
                      <a:pt x="1900777" y="2798105"/>
                    </a:cubicBezTo>
                    <a:close/>
                    <a:moveTo>
                      <a:pt x="543085" y="2537705"/>
                    </a:moveTo>
                    <a:cubicBezTo>
                      <a:pt x="520356" y="2537705"/>
                      <a:pt x="501931" y="2556130"/>
                      <a:pt x="501931" y="2578859"/>
                    </a:cubicBezTo>
                    <a:lnTo>
                      <a:pt x="501931" y="2604551"/>
                    </a:lnTo>
                    <a:cubicBezTo>
                      <a:pt x="501931" y="2627280"/>
                      <a:pt x="520356" y="2645705"/>
                      <a:pt x="543085" y="2645705"/>
                    </a:cubicBezTo>
                    <a:lnTo>
                      <a:pt x="1900777" y="2645705"/>
                    </a:lnTo>
                    <a:cubicBezTo>
                      <a:pt x="1923506" y="2645705"/>
                      <a:pt x="1941931" y="2627280"/>
                      <a:pt x="1941931" y="2604551"/>
                    </a:cubicBezTo>
                    <a:lnTo>
                      <a:pt x="1941931" y="2578859"/>
                    </a:lnTo>
                    <a:cubicBezTo>
                      <a:pt x="1941931" y="2556130"/>
                      <a:pt x="1923506" y="2537705"/>
                      <a:pt x="1900777" y="2537705"/>
                    </a:cubicBezTo>
                    <a:close/>
                    <a:moveTo>
                      <a:pt x="1407963" y="1741759"/>
                    </a:moveTo>
                    <a:lnTo>
                      <a:pt x="1648053" y="1843688"/>
                    </a:lnTo>
                    <a:lnTo>
                      <a:pt x="1645107" y="1848987"/>
                    </a:lnTo>
                    <a:lnTo>
                      <a:pt x="1652185" y="1848987"/>
                    </a:lnTo>
                    <a:lnTo>
                      <a:pt x="1734988" y="2200120"/>
                    </a:lnTo>
                    <a:lnTo>
                      <a:pt x="1162614" y="2200120"/>
                    </a:lnTo>
                    <a:lnTo>
                      <a:pt x="1208622" y="1885046"/>
                    </a:lnTo>
                    <a:lnTo>
                      <a:pt x="1201960" y="1885046"/>
                    </a:lnTo>
                    <a:lnTo>
                      <a:pt x="1181260" y="1814733"/>
                    </a:lnTo>
                    <a:lnTo>
                      <a:pt x="1235452" y="1771276"/>
                    </a:lnTo>
                    <a:lnTo>
                      <a:pt x="1289644" y="1814733"/>
                    </a:lnTo>
                    <a:lnTo>
                      <a:pt x="1268945" y="1885046"/>
                    </a:lnTo>
                    <a:lnTo>
                      <a:pt x="1259625" y="1885046"/>
                    </a:lnTo>
                    <a:lnTo>
                      <a:pt x="1305086" y="2196367"/>
                    </a:lnTo>
                    <a:lnTo>
                      <a:pt x="1318623" y="2137060"/>
                    </a:lnTo>
                    <a:lnTo>
                      <a:pt x="1317360" y="2137060"/>
                    </a:lnTo>
                    <a:close/>
                    <a:moveTo>
                      <a:pt x="1044150" y="1737444"/>
                    </a:moveTo>
                    <a:lnTo>
                      <a:pt x="1144370" y="2137060"/>
                    </a:lnTo>
                    <a:lnTo>
                      <a:pt x="1142987" y="2137060"/>
                    </a:lnTo>
                    <a:lnTo>
                      <a:pt x="1158737" y="2200120"/>
                    </a:lnTo>
                    <a:lnTo>
                      <a:pt x="969555" y="2200120"/>
                    </a:lnTo>
                    <a:lnTo>
                      <a:pt x="969555" y="2205317"/>
                    </a:lnTo>
                    <a:lnTo>
                      <a:pt x="801444" y="2205317"/>
                    </a:lnTo>
                    <a:lnTo>
                      <a:pt x="801444" y="2200120"/>
                    </a:lnTo>
                    <a:lnTo>
                      <a:pt x="708875" y="2200120"/>
                    </a:lnTo>
                    <a:lnTo>
                      <a:pt x="791678" y="1848987"/>
                    </a:lnTo>
                    <a:lnTo>
                      <a:pt x="796841" y="1848987"/>
                    </a:lnTo>
                    <a:lnTo>
                      <a:pt x="793895" y="1843688"/>
                    </a:lnTo>
                    <a:close/>
                    <a:moveTo>
                      <a:pt x="1418147" y="1592214"/>
                    </a:moveTo>
                    <a:lnTo>
                      <a:pt x="1417993" y="1592480"/>
                    </a:lnTo>
                    <a:lnTo>
                      <a:pt x="1417532" y="1592480"/>
                    </a:lnTo>
                    <a:close/>
                    <a:moveTo>
                      <a:pt x="1175822" y="1169553"/>
                    </a:moveTo>
                    <a:lnTo>
                      <a:pt x="1284798" y="1169553"/>
                    </a:lnTo>
                    <a:cubicBezTo>
                      <a:pt x="1357903" y="1169553"/>
                      <a:pt x="1418253" y="1224159"/>
                      <a:pt x="1426606" y="1294895"/>
                    </a:cubicBezTo>
                    <a:lnTo>
                      <a:pt x="1428452" y="1294895"/>
                    </a:lnTo>
                    <a:lnTo>
                      <a:pt x="1428452" y="1313203"/>
                    </a:lnTo>
                    <a:lnTo>
                      <a:pt x="1428452" y="1373838"/>
                    </a:lnTo>
                    <a:cubicBezTo>
                      <a:pt x="1455007" y="1380394"/>
                      <a:pt x="1475468" y="1402726"/>
                      <a:pt x="1479456" y="1431026"/>
                    </a:cubicBezTo>
                    <a:cubicBezTo>
                      <a:pt x="1484416" y="1466221"/>
                      <a:pt x="1462341" y="1499586"/>
                      <a:pt x="1428010" y="1508785"/>
                    </a:cubicBezTo>
                    <a:lnTo>
                      <a:pt x="1427342" y="1504048"/>
                    </a:lnTo>
                    <a:lnTo>
                      <a:pt x="1423287" y="1530397"/>
                    </a:lnTo>
                    <a:cubicBezTo>
                      <a:pt x="1423194" y="1625698"/>
                      <a:pt x="1345902" y="1702920"/>
                      <a:pt x="1250574" y="1702920"/>
                    </a:cubicBezTo>
                    <a:lnTo>
                      <a:pt x="1212759" y="1702920"/>
                    </a:lnTo>
                    <a:cubicBezTo>
                      <a:pt x="1124641" y="1702920"/>
                      <a:pt x="1051933" y="1636936"/>
                      <a:pt x="1042181" y="1551580"/>
                    </a:cubicBezTo>
                    <a:cubicBezTo>
                      <a:pt x="1036298" y="1535297"/>
                      <a:pt x="1033353" y="1517836"/>
                      <a:pt x="1032845" y="1499760"/>
                    </a:cubicBezTo>
                    <a:cubicBezTo>
                      <a:pt x="1009566" y="1485946"/>
                      <a:pt x="996357" y="1459067"/>
                      <a:pt x="1000309" y="1431026"/>
                    </a:cubicBezTo>
                    <a:cubicBezTo>
                      <a:pt x="1003240" y="1410221"/>
                      <a:pt x="1015076" y="1392641"/>
                      <a:pt x="1032167" y="1382743"/>
                    </a:cubicBezTo>
                    <a:lnTo>
                      <a:pt x="1032167" y="1313207"/>
                    </a:lnTo>
                    <a:lnTo>
                      <a:pt x="1032167" y="1294895"/>
                    </a:lnTo>
                    <a:lnTo>
                      <a:pt x="1034013" y="1294895"/>
                    </a:lnTo>
                    <a:cubicBezTo>
                      <a:pt x="1042367" y="1224159"/>
                      <a:pt x="1102717" y="1169553"/>
                      <a:pt x="1175822" y="1169553"/>
                    </a:cubicBezTo>
                    <a:close/>
                    <a:moveTo>
                      <a:pt x="537855" y="927758"/>
                    </a:moveTo>
                    <a:lnTo>
                      <a:pt x="537855" y="2309705"/>
                    </a:lnTo>
                    <a:lnTo>
                      <a:pt x="1906007" y="2309705"/>
                    </a:lnTo>
                    <a:lnTo>
                      <a:pt x="1906007" y="927758"/>
                    </a:lnTo>
                    <a:close/>
                    <a:moveTo>
                      <a:pt x="408053" y="253635"/>
                    </a:moveTo>
                    <a:lnTo>
                      <a:pt x="899721" y="253635"/>
                    </a:lnTo>
                    <a:lnTo>
                      <a:pt x="899721" y="441670"/>
                    </a:lnTo>
                    <a:cubicBezTo>
                      <a:pt x="847459" y="456941"/>
                      <a:pt x="810090" y="505588"/>
                      <a:pt x="810090" y="562964"/>
                    </a:cubicBezTo>
                    <a:lnTo>
                      <a:pt x="810090" y="608858"/>
                    </a:lnTo>
                    <a:cubicBezTo>
                      <a:pt x="810090" y="680271"/>
                      <a:pt x="867981" y="738162"/>
                      <a:pt x="939394" y="738162"/>
                    </a:cubicBezTo>
                    <a:lnTo>
                      <a:pt x="1508878" y="738162"/>
                    </a:lnTo>
                    <a:cubicBezTo>
                      <a:pt x="1580291" y="738162"/>
                      <a:pt x="1638182" y="680271"/>
                      <a:pt x="1638182" y="608858"/>
                    </a:cubicBezTo>
                    <a:lnTo>
                      <a:pt x="1638182" y="562964"/>
                    </a:lnTo>
                    <a:cubicBezTo>
                      <a:pt x="1638182" y="492319"/>
                      <a:pt x="1581530" y="434907"/>
                      <a:pt x="1511170" y="434123"/>
                    </a:cubicBezTo>
                    <a:lnTo>
                      <a:pt x="1511170" y="253635"/>
                    </a:lnTo>
                    <a:lnTo>
                      <a:pt x="2040219" y="253635"/>
                    </a:lnTo>
                    <a:cubicBezTo>
                      <a:pt x="2265580" y="253635"/>
                      <a:pt x="2448272" y="436327"/>
                      <a:pt x="2448272" y="661688"/>
                    </a:cubicBezTo>
                    <a:lnTo>
                      <a:pt x="2448272" y="3473457"/>
                    </a:lnTo>
                    <a:cubicBezTo>
                      <a:pt x="2448272" y="3698818"/>
                      <a:pt x="2265580" y="3881510"/>
                      <a:pt x="2040219" y="3881510"/>
                    </a:cubicBezTo>
                    <a:lnTo>
                      <a:pt x="408053" y="3881510"/>
                    </a:lnTo>
                    <a:cubicBezTo>
                      <a:pt x="182692" y="3881510"/>
                      <a:pt x="0" y="3698818"/>
                      <a:pt x="0" y="3473457"/>
                    </a:cubicBezTo>
                    <a:lnTo>
                      <a:pt x="0" y="661688"/>
                    </a:lnTo>
                    <a:cubicBezTo>
                      <a:pt x="0" y="436327"/>
                      <a:pt x="182692" y="253635"/>
                      <a:pt x="408053" y="253635"/>
                    </a:cubicBezTo>
                    <a:close/>
                    <a:moveTo>
                      <a:pt x="1008112" y="0"/>
                    </a:moveTo>
                    <a:lnTo>
                      <a:pt x="1431181" y="0"/>
                    </a:lnTo>
                    <a:lnTo>
                      <a:pt x="1431181" y="593489"/>
                    </a:lnTo>
                    <a:lnTo>
                      <a:pt x="1008112" y="5934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Rounded Rectangle 16">
                <a:extLst>
                  <a:ext uri="{FF2B5EF4-FFF2-40B4-BE49-F238E27FC236}">
                    <a16:creationId xmlns:a16="http://schemas.microsoft.com/office/drawing/2014/main" id="{EF58DFBE-3981-416B-9592-7F1E47F242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3490" y="4719876"/>
                <a:ext cx="348897" cy="245520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2736304">
                    <a:moveTo>
                      <a:pt x="1324542" y="1693069"/>
                    </a:moveTo>
                    <a:lnTo>
                      <a:pt x="1371242" y="1693069"/>
                    </a:lnTo>
                    <a:cubicBezTo>
                      <a:pt x="1385857" y="1693069"/>
                      <a:pt x="1397704" y="1704917"/>
                      <a:pt x="1397704" y="1719531"/>
                    </a:cubicBezTo>
                    <a:lnTo>
                      <a:pt x="1397704" y="1766231"/>
                    </a:lnTo>
                    <a:cubicBezTo>
                      <a:pt x="1397704" y="1780846"/>
                      <a:pt x="1385857" y="1792693"/>
                      <a:pt x="1371242" y="1792693"/>
                    </a:cubicBezTo>
                    <a:lnTo>
                      <a:pt x="1324542" y="1792693"/>
                    </a:lnTo>
                    <a:cubicBezTo>
                      <a:pt x="1309928" y="1792693"/>
                      <a:pt x="1298080" y="1780846"/>
                      <a:pt x="1298080" y="1766231"/>
                    </a:cubicBezTo>
                    <a:lnTo>
                      <a:pt x="1298080" y="1719531"/>
                    </a:lnTo>
                    <a:cubicBezTo>
                      <a:pt x="1298080" y="1704917"/>
                      <a:pt x="1309928" y="1693069"/>
                      <a:pt x="1324542" y="1693069"/>
                    </a:cubicBezTo>
                    <a:close/>
                    <a:moveTo>
                      <a:pt x="1174792" y="1693069"/>
                    </a:moveTo>
                    <a:lnTo>
                      <a:pt x="1221492" y="1693069"/>
                    </a:lnTo>
                    <a:cubicBezTo>
                      <a:pt x="1236107" y="1693069"/>
                      <a:pt x="1247954" y="1704917"/>
                      <a:pt x="1247954" y="1719531"/>
                    </a:cubicBezTo>
                    <a:lnTo>
                      <a:pt x="1247954" y="1766231"/>
                    </a:lnTo>
                    <a:cubicBezTo>
                      <a:pt x="1247954" y="1780846"/>
                      <a:pt x="1236107" y="1792693"/>
                      <a:pt x="1221492" y="1792693"/>
                    </a:cubicBezTo>
                    <a:lnTo>
                      <a:pt x="1174792" y="1792693"/>
                    </a:lnTo>
                    <a:cubicBezTo>
                      <a:pt x="1160178" y="1792693"/>
                      <a:pt x="1148330" y="1780846"/>
                      <a:pt x="1148330" y="1766231"/>
                    </a:cubicBezTo>
                    <a:lnTo>
                      <a:pt x="1148330" y="1719531"/>
                    </a:lnTo>
                    <a:cubicBezTo>
                      <a:pt x="1148330" y="1704917"/>
                      <a:pt x="1160178" y="1693069"/>
                      <a:pt x="1174792" y="1693069"/>
                    </a:cubicBezTo>
                    <a:close/>
                    <a:moveTo>
                      <a:pt x="1025670" y="1693069"/>
                    </a:moveTo>
                    <a:lnTo>
                      <a:pt x="1072369" y="1693069"/>
                    </a:lnTo>
                    <a:cubicBezTo>
                      <a:pt x="1086984" y="1693069"/>
                      <a:pt x="1098832" y="1704917"/>
                      <a:pt x="1098832" y="1719531"/>
                    </a:cubicBezTo>
                    <a:lnTo>
                      <a:pt x="1098832" y="1766231"/>
                    </a:lnTo>
                    <a:cubicBezTo>
                      <a:pt x="1098832" y="1780846"/>
                      <a:pt x="1086984" y="1792693"/>
                      <a:pt x="1072369" y="1792693"/>
                    </a:cubicBezTo>
                    <a:lnTo>
                      <a:pt x="1025670" y="1792693"/>
                    </a:lnTo>
                    <a:cubicBezTo>
                      <a:pt x="1011055" y="1792693"/>
                      <a:pt x="999207" y="1780846"/>
                      <a:pt x="999207" y="1766231"/>
                    </a:cubicBezTo>
                    <a:lnTo>
                      <a:pt x="999207" y="1719531"/>
                    </a:lnTo>
                    <a:cubicBezTo>
                      <a:pt x="999207" y="1704917"/>
                      <a:pt x="1011055" y="1693069"/>
                      <a:pt x="1025670" y="1693069"/>
                    </a:cubicBezTo>
                    <a:close/>
                    <a:moveTo>
                      <a:pt x="2538530" y="1609316"/>
                    </a:moveTo>
                    <a:lnTo>
                      <a:pt x="2133002" y="1939195"/>
                    </a:lnTo>
                    <a:lnTo>
                      <a:pt x="3272021" y="1939195"/>
                    </a:lnTo>
                    <a:lnTo>
                      <a:pt x="2866494" y="1609316"/>
                    </a:lnTo>
                    <a:close/>
                    <a:moveTo>
                      <a:pt x="1324542" y="1547147"/>
                    </a:moveTo>
                    <a:lnTo>
                      <a:pt x="1371242" y="1547147"/>
                    </a:lnTo>
                    <a:cubicBezTo>
                      <a:pt x="1385857" y="1547147"/>
                      <a:pt x="1397704" y="1558995"/>
                      <a:pt x="1397704" y="1573609"/>
                    </a:cubicBezTo>
                    <a:lnTo>
                      <a:pt x="1397704" y="1620309"/>
                    </a:lnTo>
                    <a:cubicBezTo>
                      <a:pt x="1397704" y="1634924"/>
                      <a:pt x="1385857" y="1646771"/>
                      <a:pt x="1371242" y="1646771"/>
                    </a:cubicBezTo>
                    <a:lnTo>
                      <a:pt x="1324542" y="1646771"/>
                    </a:lnTo>
                    <a:cubicBezTo>
                      <a:pt x="1309928" y="1646771"/>
                      <a:pt x="1298080" y="1634924"/>
                      <a:pt x="1298080" y="1620309"/>
                    </a:cubicBezTo>
                    <a:lnTo>
                      <a:pt x="1298080" y="1573609"/>
                    </a:lnTo>
                    <a:cubicBezTo>
                      <a:pt x="1298080" y="1558995"/>
                      <a:pt x="1309928" y="1547147"/>
                      <a:pt x="1324542" y="1547147"/>
                    </a:cubicBezTo>
                    <a:close/>
                    <a:moveTo>
                      <a:pt x="1174792" y="1547147"/>
                    </a:moveTo>
                    <a:lnTo>
                      <a:pt x="1221492" y="1547147"/>
                    </a:lnTo>
                    <a:cubicBezTo>
                      <a:pt x="1236107" y="1547147"/>
                      <a:pt x="1247954" y="1558995"/>
                      <a:pt x="1247954" y="1573609"/>
                    </a:cubicBezTo>
                    <a:lnTo>
                      <a:pt x="1247954" y="1620309"/>
                    </a:lnTo>
                    <a:cubicBezTo>
                      <a:pt x="1247954" y="1634924"/>
                      <a:pt x="1236107" y="1646771"/>
                      <a:pt x="1221492" y="1646771"/>
                    </a:cubicBezTo>
                    <a:lnTo>
                      <a:pt x="1174792" y="1646771"/>
                    </a:lnTo>
                    <a:cubicBezTo>
                      <a:pt x="1160178" y="1646771"/>
                      <a:pt x="1148330" y="1634924"/>
                      <a:pt x="1148330" y="1620309"/>
                    </a:cubicBezTo>
                    <a:lnTo>
                      <a:pt x="1148330" y="1573609"/>
                    </a:lnTo>
                    <a:cubicBezTo>
                      <a:pt x="1148330" y="1558995"/>
                      <a:pt x="1160178" y="1547147"/>
                      <a:pt x="1174792" y="1547147"/>
                    </a:cubicBezTo>
                    <a:close/>
                    <a:moveTo>
                      <a:pt x="1025670" y="1547147"/>
                    </a:moveTo>
                    <a:lnTo>
                      <a:pt x="1072369" y="1547147"/>
                    </a:lnTo>
                    <a:cubicBezTo>
                      <a:pt x="1086984" y="1547147"/>
                      <a:pt x="1098832" y="1558995"/>
                      <a:pt x="1098832" y="1573609"/>
                    </a:cubicBezTo>
                    <a:lnTo>
                      <a:pt x="1098832" y="1620309"/>
                    </a:lnTo>
                    <a:cubicBezTo>
                      <a:pt x="1098832" y="1634924"/>
                      <a:pt x="1086984" y="1646771"/>
                      <a:pt x="1072369" y="1646771"/>
                    </a:cubicBezTo>
                    <a:lnTo>
                      <a:pt x="1025670" y="1646771"/>
                    </a:lnTo>
                    <a:cubicBezTo>
                      <a:pt x="1011055" y="1646771"/>
                      <a:pt x="999207" y="1634924"/>
                      <a:pt x="999207" y="1620309"/>
                    </a:cubicBezTo>
                    <a:lnTo>
                      <a:pt x="999207" y="1573609"/>
                    </a:lnTo>
                    <a:cubicBezTo>
                      <a:pt x="999207" y="1558995"/>
                      <a:pt x="1011055" y="1547147"/>
                      <a:pt x="1025670" y="1547147"/>
                    </a:cubicBezTo>
                    <a:close/>
                    <a:moveTo>
                      <a:pt x="2504665" y="1505875"/>
                    </a:moveTo>
                    <a:cubicBezTo>
                      <a:pt x="2501347" y="1505875"/>
                      <a:pt x="2498657" y="1508565"/>
                      <a:pt x="2498657" y="1511883"/>
                    </a:cubicBezTo>
                    <a:lnTo>
                      <a:pt x="2498657" y="1535912"/>
                    </a:lnTo>
                    <a:cubicBezTo>
                      <a:pt x="2498657" y="1539230"/>
                      <a:pt x="2501347" y="1541920"/>
                      <a:pt x="2504665" y="1541920"/>
                    </a:cubicBezTo>
                    <a:lnTo>
                      <a:pt x="2893211" y="1541920"/>
                    </a:lnTo>
                    <a:cubicBezTo>
                      <a:pt x="2896529" y="1541920"/>
                      <a:pt x="2899219" y="1539230"/>
                      <a:pt x="2899219" y="1535912"/>
                    </a:cubicBezTo>
                    <a:lnTo>
                      <a:pt x="2899219" y="1511883"/>
                    </a:lnTo>
                    <a:cubicBezTo>
                      <a:pt x="2899219" y="1508565"/>
                      <a:pt x="2896529" y="1505875"/>
                      <a:pt x="2893211" y="1505875"/>
                    </a:cubicBezTo>
                    <a:close/>
                    <a:moveTo>
                      <a:pt x="2504665" y="1422733"/>
                    </a:moveTo>
                    <a:cubicBezTo>
                      <a:pt x="2501347" y="1422733"/>
                      <a:pt x="2498657" y="1425422"/>
                      <a:pt x="2498657" y="1428740"/>
                    </a:cubicBezTo>
                    <a:lnTo>
                      <a:pt x="2498657" y="1452770"/>
                    </a:lnTo>
                    <a:cubicBezTo>
                      <a:pt x="2498657" y="1456088"/>
                      <a:pt x="2501347" y="1458777"/>
                      <a:pt x="2504665" y="1458777"/>
                    </a:cubicBezTo>
                    <a:lnTo>
                      <a:pt x="2893211" y="1458777"/>
                    </a:lnTo>
                    <a:cubicBezTo>
                      <a:pt x="2896529" y="1458777"/>
                      <a:pt x="2899219" y="1456088"/>
                      <a:pt x="2899219" y="1452770"/>
                    </a:cubicBezTo>
                    <a:lnTo>
                      <a:pt x="2899219" y="1428740"/>
                    </a:lnTo>
                    <a:cubicBezTo>
                      <a:pt x="2899219" y="1425422"/>
                      <a:pt x="2896529" y="1422733"/>
                      <a:pt x="2893211" y="1422733"/>
                    </a:cubicBezTo>
                    <a:close/>
                    <a:moveTo>
                      <a:pt x="1324542" y="1401225"/>
                    </a:moveTo>
                    <a:lnTo>
                      <a:pt x="1371242" y="1401225"/>
                    </a:lnTo>
                    <a:cubicBezTo>
                      <a:pt x="1385857" y="1401225"/>
                      <a:pt x="1397704" y="1413073"/>
                      <a:pt x="1397704" y="1427687"/>
                    </a:cubicBezTo>
                    <a:lnTo>
                      <a:pt x="1397704" y="1474387"/>
                    </a:lnTo>
                    <a:cubicBezTo>
                      <a:pt x="1397704" y="1489001"/>
                      <a:pt x="1385857" y="1500849"/>
                      <a:pt x="1371242" y="1500849"/>
                    </a:cubicBezTo>
                    <a:lnTo>
                      <a:pt x="1324542" y="1500849"/>
                    </a:lnTo>
                    <a:cubicBezTo>
                      <a:pt x="1309928" y="1500849"/>
                      <a:pt x="1298080" y="1489001"/>
                      <a:pt x="1298080" y="1474387"/>
                    </a:cubicBezTo>
                    <a:lnTo>
                      <a:pt x="1298080" y="1427687"/>
                    </a:lnTo>
                    <a:cubicBezTo>
                      <a:pt x="1298080" y="1413073"/>
                      <a:pt x="1309928" y="1401225"/>
                      <a:pt x="1324542" y="1401225"/>
                    </a:cubicBezTo>
                    <a:close/>
                    <a:moveTo>
                      <a:pt x="1174792" y="1401225"/>
                    </a:moveTo>
                    <a:lnTo>
                      <a:pt x="1221492" y="1401225"/>
                    </a:lnTo>
                    <a:cubicBezTo>
                      <a:pt x="1236107" y="1401225"/>
                      <a:pt x="1247954" y="1413073"/>
                      <a:pt x="1247954" y="1427687"/>
                    </a:cubicBezTo>
                    <a:lnTo>
                      <a:pt x="1247954" y="1474387"/>
                    </a:lnTo>
                    <a:cubicBezTo>
                      <a:pt x="1247954" y="1489001"/>
                      <a:pt x="1236107" y="1500849"/>
                      <a:pt x="1221492" y="1500849"/>
                    </a:cubicBezTo>
                    <a:lnTo>
                      <a:pt x="1174792" y="1500849"/>
                    </a:lnTo>
                    <a:cubicBezTo>
                      <a:pt x="1160178" y="1500849"/>
                      <a:pt x="1148330" y="1489001"/>
                      <a:pt x="1148330" y="1474387"/>
                    </a:cubicBezTo>
                    <a:lnTo>
                      <a:pt x="1148330" y="1427687"/>
                    </a:lnTo>
                    <a:cubicBezTo>
                      <a:pt x="1148330" y="1413073"/>
                      <a:pt x="1160178" y="1401225"/>
                      <a:pt x="1174792" y="1401225"/>
                    </a:cubicBezTo>
                    <a:close/>
                    <a:moveTo>
                      <a:pt x="1025670" y="1401225"/>
                    </a:moveTo>
                    <a:lnTo>
                      <a:pt x="1072369" y="1401225"/>
                    </a:lnTo>
                    <a:cubicBezTo>
                      <a:pt x="1086984" y="1401225"/>
                      <a:pt x="1098832" y="1413073"/>
                      <a:pt x="1098832" y="1427687"/>
                    </a:cubicBezTo>
                    <a:lnTo>
                      <a:pt x="1098832" y="1474387"/>
                    </a:lnTo>
                    <a:cubicBezTo>
                      <a:pt x="1098832" y="1489001"/>
                      <a:pt x="1086984" y="1500849"/>
                      <a:pt x="1072369" y="1500849"/>
                    </a:cubicBezTo>
                    <a:lnTo>
                      <a:pt x="1025670" y="1500849"/>
                    </a:lnTo>
                    <a:cubicBezTo>
                      <a:pt x="1011055" y="1500849"/>
                      <a:pt x="999207" y="1489001"/>
                      <a:pt x="999207" y="1474387"/>
                    </a:cubicBezTo>
                    <a:lnTo>
                      <a:pt x="999207" y="1427687"/>
                    </a:lnTo>
                    <a:cubicBezTo>
                      <a:pt x="999207" y="1413073"/>
                      <a:pt x="1011055" y="1401225"/>
                      <a:pt x="1025670" y="1401225"/>
                    </a:cubicBezTo>
                    <a:close/>
                    <a:moveTo>
                      <a:pt x="2504665" y="1339590"/>
                    </a:moveTo>
                    <a:cubicBezTo>
                      <a:pt x="2501347" y="1339590"/>
                      <a:pt x="2498657" y="1342280"/>
                      <a:pt x="2498657" y="1345598"/>
                    </a:cubicBezTo>
                    <a:lnTo>
                      <a:pt x="2498657" y="1369628"/>
                    </a:lnTo>
                    <a:cubicBezTo>
                      <a:pt x="2498657" y="1372945"/>
                      <a:pt x="2501347" y="1375635"/>
                      <a:pt x="2504665" y="1375635"/>
                    </a:cubicBezTo>
                    <a:lnTo>
                      <a:pt x="2893211" y="1375635"/>
                    </a:lnTo>
                    <a:cubicBezTo>
                      <a:pt x="2896529" y="1375635"/>
                      <a:pt x="2899219" y="1372945"/>
                      <a:pt x="2899219" y="1369628"/>
                    </a:cubicBezTo>
                    <a:lnTo>
                      <a:pt x="2899219" y="1345598"/>
                    </a:lnTo>
                    <a:cubicBezTo>
                      <a:pt x="2899219" y="1342280"/>
                      <a:pt x="2896529" y="1339590"/>
                      <a:pt x="2893211" y="1339590"/>
                    </a:cubicBezTo>
                    <a:close/>
                    <a:moveTo>
                      <a:pt x="2088232" y="1285358"/>
                    </a:moveTo>
                    <a:lnTo>
                      <a:pt x="2088232" y="1938513"/>
                    </a:lnTo>
                    <a:lnTo>
                      <a:pt x="2504773" y="1611936"/>
                    </a:lnTo>
                    <a:close/>
                    <a:moveTo>
                      <a:pt x="3314199" y="1280118"/>
                    </a:moveTo>
                    <a:lnTo>
                      <a:pt x="2897658" y="1608841"/>
                    </a:lnTo>
                    <a:lnTo>
                      <a:pt x="3314199" y="1937564"/>
                    </a:lnTo>
                    <a:close/>
                    <a:moveTo>
                      <a:pt x="1527230" y="1221901"/>
                    </a:moveTo>
                    <a:cubicBezTo>
                      <a:pt x="1521727" y="1221901"/>
                      <a:pt x="1517267" y="1226362"/>
                      <a:pt x="1517267" y="1231864"/>
                    </a:cubicBezTo>
                    <a:lnTo>
                      <a:pt x="1517267" y="1271713"/>
                    </a:lnTo>
                    <a:cubicBezTo>
                      <a:pt x="1517267" y="1277215"/>
                      <a:pt x="1521727" y="1281676"/>
                      <a:pt x="1527230" y="1281676"/>
                    </a:cubicBezTo>
                    <a:lnTo>
                      <a:pt x="1732319" y="1281676"/>
                    </a:lnTo>
                    <a:cubicBezTo>
                      <a:pt x="1737821" y="1281676"/>
                      <a:pt x="1742281" y="1277215"/>
                      <a:pt x="1742281" y="1271713"/>
                    </a:cubicBezTo>
                    <a:lnTo>
                      <a:pt x="1742281" y="1231864"/>
                    </a:lnTo>
                    <a:cubicBezTo>
                      <a:pt x="1742281" y="1226362"/>
                      <a:pt x="1737821" y="1221901"/>
                      <a:pt x="1732319" y="1221901"/>
                    </a:cubicBezTo>
                    <a:close/>
                    <a:moveTo>
                      <a:pt x="666834" y="1221901"/>
                    </a:moveTo>
                    <a:cubicBezTo>
                      <a:pt x="661332" y="1221901"/>
                      <a:pt x="656871" y="1226362"/>
                      <a:pt x="656871" y="1231864"/>
                    </a:cubicBezTo>
                    <a:lnTo>
                      <a:pt x="656871" y="1271713"/>
                    </a:lnTo>
                    <a:cubicBezTo>
                      <a:pt x="656871" y="1277215"/>
                      <a:pt x="661332" y="1281676"/>
                      <a:pt x="666834" y="1281676"/>
                    </a:cubicBezTo>
                    <a:lnTo>
                      <a:pt x="871923" y="1281676"/>
                    </a:lnTo>
                    <a:cubicBezTo>
                      <a:pt x="877425" y="1281676"/>
                      <a:pt x="881885" y="1277215"/>
                      <a:pt x="881885" y="1271713"/>
                    </a:cubicBezTo>
                    <a:lnTo>
                      <a:pt x="881885" y="1231864"/>
                    </a:lnTo>
                    <a:cubicBezTo>
                      <a:pt x="881885" y="1226362"/>
                      <a:pt x="877425" y="1221901"/>
                      <a:pt x="871923" y="1221901"/>
                    </a:cubicBezTo>
                    <a:close/>
                    <a:moveTo>
                      <a:pt x="1052149" y="1111644"/>
                    </a:moveTo>
                    <a:cubicBezTo>
                      <a:pt x="1044919" y="1111644"/>
                      <a:pt x="1039057" y="1117506"/>
                      <a:pt x="1039057" y="1124736"/>
                    </a:cubicBezTo>
                    <a:lnTo>
                      <a:pt x="1039057" y="1168203"/>
                    </a:lnTo>
                    <a:lnTo>
                      <a:pt x="1009466" y="1168203"/>
                    </a:lnTo>
                    <a:cubicBezTo>
                      <a:pt x="969193" y="1174775"/>
                      <a:pt x="956437" y="1243393"/>
                      <a:pt x="940007" y="1277093"/>
                    </a:cubicBezTo>
                    <a:cubicBezTo>
                      <a:pt x="776268" y="1309492"/>
                      <a:pt x="775043" y="1328679"/>
                      <a:pt x="736793" y="1421744"/>
                    </a:cubicBezTo>
                    <a:lnTo>
                      <a:pt x="648072" y="1812480"/>
                    </a:lnTo>
                    <a:cubicBezTo>
                      <a:pt x="648072" y="1882463"/>
                      <a:pt x="704805" y="1939195"/>
                      <a:pt x="774788" y="1939195"/>
                    </a:cubicBezTo>
                    <a:lnTo>
                      <a:pt x="1183772" y="1939195"/>
                    </a:lnTo>
                    <a:lnTo>
                      <a:pt x="1198456" y="1939195"/>
                    </a:lnTo>
                    <a:lnTo>
                      <a:pt x="1607440" y="1939195"/>
                    </a:lnTo>
                    <a:cubicBezTo>
                      <a:pt x="1677423" y="1939195"/>
                      <a:pt x="1734156" y="1882463"/>
                      <a:pt x="1734156" y="1812480"/>
                    </a:cubicBezTo>
                    <a:lnTo>
                      <a:pt x="1645435" y="1421744"/>
                    </a:lnTo>
                    <a:cubicBezTo>
                      <a:pt x="1607185" y="1328679"/>
                      <a:pt x="1605960" y="1309492"/>
                      <a:pt x="1442221" y="1277093"/>
                    </a:cubicBezTo>
                    <a:cubicBezTo>
                      <a:pt x="1425791" y="1243393"/>
                      <a:pt x="1413035" y="1174775"/>
                      <a:pt x="1372762" y="1168203"/>
                    </a:cubicBezTo>
                    <a:lnTo>
                      <a:pt x="1357854" y="1168203"/>
                    </a:lnTo>
                    <a:lnTo>
                      <a:pt x="1357854" y="1124736"/>
                    </a:lnTo>
                    <a:cubicBezTo>
                      <a:pt x="1357854" y="1117506"/>
                      <a:pt x="1351993" y="1111644"/>
                      <a:pt x="1344762" y="1111644"/>
                    </a:cubicBezTo>
                    <a:lnTo>
                      <a:pt x="1268702" y="1111644"/>
                    </a:lnTo>
                    <a:cubicBezTo>
                      <a:pt x="1261471" y="1111644"/>
                      <a:pt x="1255610" y="1117506"/>
                      <a:pt x="1255610" y="1124736"/>
                    </a:cubicBezTo>
                    <a:lnTo>
                      <a:pt x="1255610" y="1168203"/>
                    </a:lnTo>
                    <a:lnTo>
                      <a:pt x="1198456" y="1168203"/>
                    </a:lnTo>
                    <a:lnTo>
                      <a:pt x="1183772" y="1168203"/>
                    </a:lnTo>
                    <a:lnTo>
                      <a:pt x="1141302" y="1168203"/>
                    </a:lnTo>
                    <a:lnTo>
                      <a:pt x="1141302" y="1124736"/>
                    </a:lnTo>
                    <a:cubicBezTo>
                      <a:pt x="1141302" y="1117506"/>
                      <a:pt x="1135440" y="1111644"/>
                      <a:pt x="1128210" y="1111644"/>
                    </a:cubicBezTo>
                    <a:close/>
                    <a:moveTo>
                      <a:pt x="2705133" y="840243"/>
                    </a:moveTo>
                    <a:lnTo>
                      <a:pt x="2088233" y="1255464"/>
                    </a:lnTo>
                    <a:lnTo>
                      <a:pt x="2299068" y="1414858"/>
                    </a:lnTo>
                    <a:lnTo>
                      <a:pt x="2299068" y="1228076"/>
                    </a:lnTo>
                    <a:lnTo>
                      <a:pt x="3108494" y="1228076"/>
                    </a:lnTo>
                    <a:lnTo>
                      <a:pt x="3108494" y="1416902"/>
                    </a:lnTo>
                    <a:lnTo>
                      <a:pt x="3322033" y="1255464"/>
                    </a:lnTo>
                    <a:lnTo>
                      <a:pt x="3322033" y="1255464"/>
                    </a:lnTo>
                    <a:close/>
                    <a:moveTo>
                      <a:pt x="1195706" y="835207"/>
                    </a:moveTo>
                    <a:lnTo>
                      <a:pt x="1195706" y="835221"/>
                    </a:lnTo>
                    <a:cubicBezTo>
                      <a:pt x="866618" y="834160"/>
                      <a:pt x="692194" y="969423"/>
                      <a:pt x="665970" y="1132153"/>
                    </a:cubicBezTo>
                    <a:cubicBezTo>
                      <a:pt x="665970" y="1145595"/>
                      <a:pt x="659622" y="1181725"/>
                      <a:pt x="663418" y="1194550"/>
                    </a:cubicBezTo>
                    <a:lnTo>
                      <a:pt x="878440" y="1194550"/>
                    </a:lnTo>
                    <a:cubicBezTo>
                      <a:pt x="887485" y="1007425"/>
                      <a:pt x="1085027" y="1006045"/>
                      <a:pt x="1195706" y="1007712"/>
                    </a:cubicBezTo>
                    <a:lnTo>
                      <a:pt x="1195706" y="1007714"/>
                    </a:lnTo>
                    <a:cubicBezTo>
                      <a:pt x="1195809" y="1007712"/>
                      <a:pt x="1195911" y="1007710"/>
                      <a:pt x="1196014" y="1007712"/>
                    </a:cubicBezTo>
                    <a:lnTo>
                      <a:pt x="1196322" y="1007714"/>
                    </a:lnTo>
                    <a:lnTo>
                      <a:pt x="1196322" y="1007712"/>
                    </a:lnTo>
                    <a:cubicBezTo>
                      <a:pt x="1307001" y="1006045"/>
                      <a:pt x="1504542" y="1007425"/>
                      <a:pt x="1513587" y="1194550"/>
                    </a:cubicBezTo>
                    <a:lnTo>
                      <a:pt x="1728609" y="1194550"/>
                    </a:lnTo>
                    <a:cubicBezTo>
                      <a:pt x="1732405" y="1181725"/>
                      <a:pt x="1726057" y="1145595"/>
                      <a:pt x="1726057" y="1132153"/>
                    </a:cubicBezTo>
                    <a:cubicBezTo>
                      <a:pt x="1699834" y="969423"/>
                      <a:pt x="1525410" y="834160"/>
                      <a:pt x="1196322" y="835221"/>
                    </a:cubicBezTo>
                    <a:lnTo>
                      <a:pt x="1196322" y="835207"/>
                    </a:lnTo>
                    <a:cubicBezTo>
                      <a:pt x="1196219" y="835207"/>
                      <a:pt x="1196117" y="835206"/>
                      <a:pt x="1196014" y="835214"/>
                    </a:cubicBezTo>
                    <a:close/>
                    <a:moveTo>
                      <a:pt x="713043" y="263029"/>
                    </a:moveTo>
                    <a:lnTo>
                      <a:pt x="3158596" y="263029"/>
                    </a:lnTo>
                    <a:cubicBezTo>
                      <a:pt x="3365555" y="263029"/>
                      <a:pt x="3533328" y="430802"/>
                      <a:pt x="3533328" y="637761"/>
                    </a:cubicBezTo>
                    <a:lnTo>
                      <a:pt x="3533328" y="2136642"/>
                    </a:lnTo>
                    <a:cubicBezTo>
                      <a:pt x="3533328" y="2343601"/>
                      <a:pt x="3365555" y="2511374"/>
                      <a:pt x="3158596" y="2511374"/>
                    </a:cubicBezTo>
                    <a:lnTo>
                      <a:pt x="713043" y="2511374"/>
                    </a:lnTo>
                    <a:cubicBezTo>
                      <a:pt x="506084" y="2511374"/>
                      <a:pt x="338311" y="2343601"/>
                      <a:pt x="338311" y="2136642"/>
                    </a:cubicBezTo>
                    <a:lnTo>
                      <a:pt x="338311" y="637761"/>
                    </a:lnTo>
                    <a:cubicBezTo>
                      <a:pt x="338311" y="430802"/>
                      <a:pt x="506084" y="263029"/>
                      <a:pt x="713043" y="263029"/>
                    </a:cubicBezTo>
                    <a:close/>
                    <a:moveTo>
                      <a:pt x="593824" y="142875"/>
                    </a:moveTo>
                    <a:cubicBezTo>
                      <a:pt x="365814" y="142875"/>
                      <a:pt x="180975" y="327714"/>
                      <a:pt x="180975" y="555724"/>
                    </a:cubicBezTo>
                    <a:lnTo>
                      <a:pt x="180975" y="2207068"/>
                    </a:lnTo>
                    <a:cubicBezTo>
                      <a:pt x="180975" y="2435078"/>
                      <a:pt x="365814" y="2619917"/>
                      <a:pt x="593824" y="2619917"/>
                    </a:cubicBezTo>
                    <a:lnTo>
                      <a:pt x="3288134" y="2619917"/>
                    </a:lnTo>
                    <a:cubicBezTo>
                      <a:pt x="3516144" y="2619917"/>
                      <a:pt x="3700983" y="2435078"/>
                      <a:pt x="3700983" y="2207068"/>
                    </a:cubicBezTo>
                    <a:lnTo>
                      <a:pt x="3700983" y="555724"/>
                    </a:lnTo>
                    <a:cubicBezTo>
                      <a:pt x="3700983" y="327714"/>
                      <a:pt x="3516144" y="142875"/>
                      <a:pt x="3288134" y="142875"/>
                    </a:cubicBezTo>
                    <a:close/>
                    <a:moveTo>
                      <a:pt x="456060" y="0"/>
                    </a:moveTo>
                    <a:lnTo>
                      <a:pt x="3432372" y="0"/>
                    </a:lnTo>
                    <a:cubicBezTo>
                      <a:pt x="3684247" y="0"/>
                      <a:pt x="3888432" y="204185"/>
                      <a:pt x="3888432" y="456060"/>
                    </a:cubicBezTo>
                    <a:lnTo>
                      <a:pt x="3888432" y="2280244"/>
                    </a:lnTo>
                    <a:cubicBezTo>
                      <a:pt x="3888432" y="2532119"/>
                      <a:pt x="3684247" y="2736304"/>
                      <a:pt x="3432372" y="2736304"/>
                    </a:cubicBezTo>
                    <a:lnTo>
                      <a:pt x="456060" y="2736304"/>
                    </a:lnTo>
                    <a:cubicBezTo>
                      <a:pt x="204185" y="2736304"/>
                      <a:pt x="0" y="2532119"/>
                      <a:pt x="0" y="2280244"/>
                    </a:cubicBezTo>
                    <a:lnTo>
                      <a:pt x="0" y="456060"/>
                    </a:lnTo>
                    <a:cubicBezTo>
                      <a:pt x="0" y="204185"/>
                      <a:pt x="204185" y="0"/>
                      <a:pt x="456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" name="Donut 21">
                <a:extLst>
                  <a:ext uri="{FF2B5EF4-FFF2-40B4-BE49-F238E27FC236}">
                    <a16:creationId xmlns:a16="http://schemas.microsoft.com/office/drawing/2014/main" id="{0B187559-3735-4C5B-A396-71FCFC4976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7021" y="4459583"/>
                <a:ext cx="249227" cy="249227"/>
              </a:xfrm>
              <a:custGeom>
                <a:avLst/>
                <a:gdLst/>
                <a:ahLst/>
                <a:cxnLst/>
                <a:rect l="l" t="t" r="r" b="b"/>
                <a:pathLst>
                  <a:path w="3934148" h="3956624">
                    <a:moveTo>
                      <a:pt x="3047194" y="2259765"/>
                    </a:moveTo>
                    <a:cubicBezTo>
                      <a:pt x="2802268" y="2259765"/>
                      <a:pt x="2603717" y="2540344"/>
                      <a:pt x="2603717" y="2886456"/>
                    </a:cubicBezTo>
                    <a:cubicBezTo>
                      <a:pt x="2603717" y="3232568"/>
                      <a:pt x="2802268" y="3513147"/>
                      <a:pt x="3047194" y="3513147"/>
                    </a:cubicBezTo>
                    <a:cubicBezTo>
                      <a:pt x="3292120" y="3513147"/>
                      <a:pt x="3490671" y="3232568"/>
                      <a:pt x="3490671" y="2886456"/>
                    </a:cubicBezTo>
                    <a:cubicBezTo>
                      <a:pt x="3490671" y="2540344"/>
                      <a:pt x="3292120" y="2259765"/>
                      <a:pt x="3047194" y="2259765"/>
                    </a:cubicBezTo>
                    <a:close/>
                    <a:moveTo>
                      <a:pt x="3047194" y="1816288"/>
                    </a:moveTo>
                    <a:cubicBezTo>
                      <a:pt x="3537045" y="1816288"/>
                      <a:pt x="3934148" y="2295419"/>
                      <a:pt x="3934148" y="2886456"/>
                    </a:cubicBezTo>
                    <a:cubicBezTo>
                      <a:pt x="3934148" y="3477493"/>
                      <a:pt x="3537045" y="3956624"/>
                      <a:pt x="3047194" y="3956624"/>
                    </a:cubicBezTo>
                    <a:cubicBezTo>
                      <a:pt x="2557343" y="3956624"/>
                      <a:pt x="2160240" y="3477493"/>
                      <a:pt x="2160240" y="2886456"/>
                    </a:cubicBezTo>
                    <a:cubicBezTo>
                      <a:pt x="2160240" y="2295419"/>
                      <a:pt x="2557343" y="1816288"/>
                      <a:pt x="3047194" y="1816288"/>
                    </a:cubicBezTo>
                    <a:close/>
                    <a:moveTo>
                      <a:pt x="886954" y="443477"/>
                    </a:moveTo>
                    <a:cubicBezTo>
                      <a:pt x="642028" y="443477"/>
                      <a:pt x="443477" y="724056"/>
                      <a:pt x="443477" y="1070168"/>
                    </a:cubicBezTo>
                    <a:cubicBezTo>
                      <a:pt x="443477" y="1416280"/>
                      <a:pt x="642028" y="1696859"/>
                      <a:pt x="886954" y="1696859"/>
                    </a:cubicBezTo>
                    <a:cubicBezTo>
                      <a:pt x="1131880" y="1696859"/>
                      <a:pt x="1330431" y="1416280"/>
                      <a:pt x="1330431" y="1070168"/>
                    </a:cubicBezTo>
                    <a:cubicBezTo>
                      <a:pt x="1330431" y="724056"/>
                      <a:pt x="1131880" y="443477"/>
                      <a:pt x="886954" y="443477"/>
                    </a:cubicBezTo>
                    <a:close/>
                    <a:moveTo>
                      <a:pt x="2992326" y="5291"/>
                    </a:moveTo>
                    <a:lnTo>
                      <a:pt x="3531059" y="5291"/>
                    </a:lnTo>
                    <a:lnTo>
                      <a:pt x="896107" y="3919534"/>
                    </a:lnTo>
                    <a:lnTo>
                      <a:pt x="357374" y="3919534"/>
                    </a:lnTo>
                    <a:close/>
                    <a:moveTo>
                      <a:pt x="886954" y="0"/>
                    </a:moveTo>
                    <a:cubicBezTo>
                      <a:pt x="1376805" y="0"/>
                      <a:pt x="1773908" y="479131"/>
                      <a:pt x="1773908" y="1070168"/>
                    </a:cubicBezTo>
                    <a:cubicBezTo>
                      <a:pt x="1773908" y="1661205"/>
                      <a:pt x="1376805" y="2140336"/>
                      <a:pt x="886954" y="2140336"/>
                    </a:cubicBezTo>
                    <a:cubicBezTo>
                      <a:pt x="397103" y="2140336"/>
                      <a:pt x="0" y="1661205"/>
                      <a:pt x="0" y="1070168"/>
                    </a:cubicBezTo>
                    <a:cubicBezTo>
                      <a:pt x="0" y="479131"/>
                      <a:pt x="397103" y="0"/>
                      <a:pt x="8869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ound Same Side Corner Rectangle 20">
                <a:extLst>
                  <a:ext uri="{FF2B5EF4-FFF2-40B4-BE49-F238E27FC236}">
                    <a16:creationId xmlns:a16="http://schemas.microsoft.com/office/drawing/2014/main" id="{9B8C52FF-0C7A-4E7E-AD67-BD137ED463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6714" y="3317601"/>
                <a:ext cx="325577" cy="348895"/>
              </a:xfrm>
              <a:custGeom>
                <a:avLst/>
                <a:gdLst/>
                <a:ahLst/>
                <a:cxnLst/>
                <a:rect l="l" t="t" r="r" b="b"/>
                <a:pathLst>
                  <a:path w="3693941" h="3958524">
                    <a:moveTo>
                      <a:pt x="1259659" y="1763929"/>
                    </a:moveTo>
                    <a:lnTo>
                      <a:pt x="1093043" y="1930546"/>
                    </a:lnTo>
                    <a:lnTo>
                      <a:pt x="1097397" y="2187994"/>
                    </a:lnTo>
                    <a:lnTo>
                      <a:pt x="1266879" y="2190860"/>
                    </a:lnTo>
                    <a:close/>
                    <a:moveTo>
                      <a:pt x="1949135" y="1602992"/>
                    </a:moveTo>
                    <a:lnTo>
                      <a:pt x="1831095" y="1721032"/>
                    </a:lnTo>
                    <a:lnTo>
                      <a:pt x="1780848" y="1670785"/>
                    </a:lnTo>
                    <a:lnTo>
                      <a:pt x="1789784" y="2199254"/>
                    </a:lnTo>
                    <a:lnTo>
                      <a:pt x="1959266" y="2202120"/>
                    </a:lnTo>
                    <a:close/>
                    <a:moveTo>
                      <a:pt x="1486555" y="1537034"/>
                    </a:moveTo>
                    <a:lnTo>
                      <a:pt x="1319938" y="1703650"/>
                    </a:lnTo>
                    <a:lnTo>
                      <a:pt x="1328203" y="2192344"/>
                    </a:lnTo>
                    <a:lnTo>
                      <a:pt x="1497685" y="2195210"/>
                    </a:lnTo>
                    <a:close/>
                    <a:moveTo>
                      <a:pt x="1555241" y="1445177"/>
                    </a:moveTo>
                    <a:lnTo>
                      <a:pt x="1546449" y="1453969"/>
                    </a:lnTo>
                    <a:lnTo>
                      <a:pt x="1558993" y="2195799"/>
                    </a:lnTo>
                    <a:lnTo>
                      <a:pt x="1728476" y="2198665"/>
                    </a:lnTo>
                    <a:lnTo>
                      <a:pt x="1718495" y="1608431"/>
                    </a:lnTo>
                    <a:close/>
                    <a:moveTo>
                      <a:pt x="2176261" y="1389700"/>
                    </a:moveTo>
                    <a:lnTo>
                      <a:pt x="2009815" y="1566435"/>
                    </a:lnTo>
                    <a:lnTo>
                      <a:pt x="2020575" y="2202709"/>
                    </a:lnTo>
                    <a:lnTo>
                      <a:pt x="2190057" y="2205575"/>
                    </a:lnTo>
                    <a:close/>
                    <a:moveTo>
                      <a:pt x="2359564" y="1195064"/>
                    </a:moveTo>
                    <a:lnTo>
                      <a:pt x="2236479" y="1325759"/>
                    </a:lnTo>
                    <a:lnTo>
                      <a:pt x="2251397" y="2207956"/>
                    </a:lnTo>
                    <a:lnTo>
                      <a:pt x="2420879" y="2210822"/>
                    </a:lnTo>
                    <a:lnTo>
                      <a:pt x="2404462" y="1239962"/>
                    </a:lnTo>
                    <a:close/>
                    <a:moveTo>
                      <a:pt x="2155383" y="876720"/>
                    </a:moveTo>
                    <a:lnTo>
                      <a:pt x="2212254" y="933591"/>
                    </a:lnTo>
                    <a:lnTo>
                      <a:pt x="1826009" y="1319836"/>
                    </a:lnTo>
                    <a:lnTo>
                      <a:pt x="1563397" y="1057223"/>
                    </a:lnTo>
                    <a:lnTo>
                      <a:pt x="1560389" y="1060231"/>
                    </a:lnTo>
                    <a:lnTo>
                      <a:pt x="1557198" y="1057040"/>
                    </a:lnTo>
                    <a:lnTo>
                      <a:pt x="1092172" y="1522067"/>
                    </a:lnTo>
                    <a:lnTo>
                      <a:pt x="1091115" y="1816522"/>
                    </a:lnTo>
                    <a:lnTo>
                      <a:pt x="1091395" y="1816802"/>
                    </a:lnTo>
                    <a:lnTo>
                      <a:pt x="1565094" y="1343103"/>
                    </a:lnTo>
                    <a:lnTo>
                      <a:pt x="1829645" y="1607654"/>
                    </a:lnTo>
                    <a:lnTo>
                      <a:pt x="1971736" y="1465563"/>
                    </a:lnTo>
                    <a:lnTo>
                      <a:pt x="1971389" y="1465216"/>
                    </a:lnTo>
                    <a:lnTo>
                      <a:pt x="2357634" y="1078971"/>
                    </a:lnTo>
                    <a:lnTo>
                      <a:pt x="2414505" y="1135842"/>
                    </a:lnTo>
                    <a:lnTo>
                      <a:pt x="2411278" y="879947"/>
                    </a:lnTo>
                    <a:close/>
                    <a:moveTo>
                      <a:pt x="2527403" y="872992"/>
                    </a:moveTo>
                    <a:cubicBezTo>
                      <a:pt x="2497077" y="872479"/>
                      <a:pt x="2472908" y="896648"/>
                      <a:pt x="2473421" y="926974"/>
                    </a:cubicBezTo>
                    <a:lnTo>
                      <a:pt x="2496340" y="2282330"/>
                    </a:lnTo>
                    <a:lnTo>
                      <a:pt x="1148248" y="2259534"/>
                    </a:lnTo>
                    <a:cubicBezTo>
                      <a:pt x="1117921" y="2259021"/>
                      <a:pt x="1093753" y="2283189"/>
                      <a:pt x="1094266" y="2313516"/>
                    </a:cubicBezTo>
                    <a:cubicBezTo>
                      <a:pt x="1094778" y="2343843"/>
                      <a:pt x="1119778" y="2368843"/>
                      <a:pt x="1150105" y="2369356"/>
                    </a:cubicBezTo>
                    <a:lnTo>
                      <a:pt x="2498197" y="2392152"/>
                    </a:lnTo>
                    <a:lnTo>
                      <a:pt x="2608020" y="2394009"/>
                    </a:lnTo>
                    <a:lnTo>
                      <a:pt x="2606162" y="2284187"/>
                    </a:lnTo>
                    <a:lnTo>
                      <a:pt x="2583243" y="928832"/>
                    </a:lnTo>
                    <a:cubicBezTo>
                      <a:pt x="2582730" y="898505"/>
                      <a:pt x="2557730" y="873505"/>
                      <a:pt x="2527403" y="872992"/>
                    </a:cubicBezTo>
                    <a:close/>
                    <a:moveTo>
                      <a:pt x="1814377" y="0"/>
                    </a:moveTo>
                    <a:lnTo>
                      <a:pt x="1927791" y="0"/>
                    </a:lnTo>
                    <a:cubicBezTo>
                      <a:pt x="2022725" y="0"/>
                      <a:pt x="2099684" y="76959"/>
                      <a:pt x="2099684" y="171893"/>
                    </a:cubicBezTo>
                    <a:lnTo>
                      <a:pt x="2099684" y="220828"/>
                    </a:lnTo>
                    <a:lnTo>
                      <a:pt x="3593525" y="220828"/>
                    </a:lnTo>
                    <a:cubicBezTo>
                      <a:pt x="3636470" y="220828"/>
                      <a:pt x="3671284" y="255642"/>
                      <a:pt x="3671284" y="298587"/>
                    </a:cubicBezTo>
                    <a:lnTo>
                      <a:pt x="3671284" y="436388"/>
                    </a:lnTo>
                    <a:cubicBezTo>
                      <a:pt x="3671284" y="479333"/>
                      <a:pt x="3636470" y="514147"/>
                      <a:pt x="3593525" y="514147"/>
                    </a:cubicBezTo>
                    <a:lnTo>
                      <a:pt x="2099684" y="514147"/>
                    </a:lnTo>
                    <a:lnTo>
                      <a:pt x="2099684" y="584283"/>
                    </a:lnTo>
                    <a:lnTo>
                      <a:pt x="3485177" y="584283"/>
                    </a:lnTo>
                    <a:lnTo>
                      <a:pt x="3485177" y="2592297"/>
                    </a:lnTo>
                    <a:lnTo>
                      <a:pt x="2099684" y="2592297"/>
                    </a:lnTo>
                    <a:lnTo>
                      <a:pt x="2099684" y="2648596"/>
                    </a:lnTo>
                    <a:lnTo>
                      <a:pt x="3522641" y="2648596"/>
                    </a:lnTo>
                    <a:cubicBezTo>
                      <a:pt x="3565586" y="2648596"/>
                      <a:pt x="3600400" y="2683410"/>
                      <a:pt x="3600400" y="2726355"/>
                    </a:cubicBezTo>
                    <a:lnTo>
                      <a:pt x="3600400" y="2864156"/>
                    </a:lnTo>
                    <a:cubicBezTo>
                      <a:pt x="3600400" y="2907101"/>
                      <a:pt x="3565586" y="2941915"/>
                      <a:pt x="3522641" y="2941915"/>
                    </a:cubicBezTo>
                    <a:lnTo>
                      <a:pt x="2832113" y="2941915"/>
                    </a:lnTo>
                    <a:lnTo>
                      <a:pt x="3693941" y="3958522"/>
                    </a:lnTo>
                    <a:lnTo>
                      <a:pt x="3372650" y="3958522"/>
                    </a:lnTo>
                    <a:lnTo>
                      <a:pt x="2510822" y="2941915"/>
                    </a:lnTo>
                    <a:lnTo>
                      <a:pt x="1183121" y="2941915"/>
                    </a:lnTo>
                    <a:lnTo>
                      <a:pt x="321291" y="3958524"/>
                    </a:lnTo>
                    <a:lnTo>
                      <a:pt x="0" y="3958524"/>
                    </a:lnTo>
                    <a:lnTo>
                      <a:pt x="861830" y="2941915"/>
                    </a:lnTo>
                    <a:lnTo>
                      <a:pt x="77759" y="2941915"/>
                    </a:lnTo>
                    <a:cubicBezTo>
                      <a:pt x="34814" y="2941915"/>
                      <a:pt x="0" y="2907101"/>
                      <a:pt x="0" y="2864156"/>
                    </a:cubicBezTo>
                    <a:lnTo>
                      <a:pt x="0" y="2726355"/>
                    </a:lnTo>
                    <a:cubicBezTo>
                      <a:pt x="0" y="2683410"/>
                      <a:pt x="34814" y="2648596"/>
                      <a:pt x="77759" y="2648596"/>
                    </a:cubicBezTo>
                    <a:lnTo>
                      <a:pt x="1642484" y="2648596"/>
                    </a:lnTo>
                    <a:lnTo>
                      <a:pt x="1642484" y="2592297"/>
                    </a:lnTo>
                    <a:lnTo>
                      <a:pt x="100801" y="2592297"/>
                    </a:lnTo>
                    <a:lnTo>
                      <a:pt x="100801" y="584283"/>
                    </a:lnTo>
                    <a:lnTo>
                      <a:pt x="1642484" y="584283"/>
                    </a:lnTo>
                    <a:lnTo>
                      <a:pt x="1642484" y="514147"/>
                    </a:lnTo>
                    <a:lnTo>
                      <a:pt x="148643" y="514147"/>
                    </a:lnTo>
                    <a:cubicBezTo>
                      <a:pt x="105698" y="514147"/>
                      <a:pt x="70884" y="479333"/>
                      <a:pt x="70884" y="436388"/>
                    </a:cubicBezTo>
                    <a:lnTo>
                      <a:pt x="70884" y="298587"/>
                    </a:lnTo>
                    <a:cubicBezTo>
                      <a:pt x="70884" y="255642"/>
                      <a:pt x="105698" y="220828"/>
                      <a:pt x="148643" y="220828"/>
                    </a:cubicBezTo>
                    <a:lnTo>
                      <a:pt x="1642484" y="220828"/>
                    </a:lnTo>
                    <a:lnTo>
                      <a:pt x="1642484" y="171893"/>
                    </a:lnTo>
                    <a:cubicBezTo>
                      <a:pt x="1642484" y="76959"/>
                      <a:pt x="1719443" y="0"/>
                      <a:pt x="18143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Round Same Side Corner Rectangle 3">
                <a:extLst>
                  <a:ext uri="{FF2B5EF4-FFF2-40B4-BE49-F238E27FC236}">
                    <a16:creationId xmlns:a16="http://schemas.microsoft.com/office/drawing/2014/main" id="{E081312C-DB6A-470B-A2F4-426E212162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053454" y="2799490"/>
                <a:ext cx="243847" cy="245204"/>
              </a:xfrm>
              <a:custGeom>
                <a:avLst/>
                <a:gdLst/>
                <a:ahLst/>
                <a:cxnLst/>
                <a:rect l="l" t="t" r="r" b="b"/>
                <a:pathLst>
                  <a:path w="3935149" h="3957041">
                    <a:moveTo>
                      <a:pt x="2899653" y="531993"/>
                    </a:moveTo>
                    <a:lnTo>
                      <a:pt x="2899653" y="423993"/>
                    </a:lnTo>
                    <a:lnTo>
                      <a:pt x="271653" y="423993"/>
                    </a:lnTo>
                    <a:lnTo>
                      <a:pt x="271653" y="531993"/>
                    </a:lnTo>
                    <a:close/>
                    <a:moveTo>
                      <a:pt x="2899653" y="893649"/>
                    </a:moveTo>
                    <a:lnTo>
                      <a:pt x="2899653" y="785649"/>
                    </a:lnTo>
                    <a:lnTo>
                      <a:pt x="271653" y="785649"/>
                    </a:lnTo>
                    <a:lnTo>
                      <a:pt x="271653" y="893649"/>
                    </a:lnTo>
                    <a:close/>
                    <a:moveTo>
                      <a:pt x="2899653" y="1255303"/>
                    </a:moveTo>
                    <a:lnTo>
                      <a:pt x="2899653" y="1147303"/>
                    </a:lnTo>
                    <a:lnTo>
                      <a:pt x="271653" y="1147303"/>
                    </a:lnTo>
                    <a:lnTo>
                      <a:pt x="271653" y="1255303"/>
                    </a:lnTo>
                    <a:close/>
                    <a:moveTo>
                      <a:pt x="2899653" y="1616957"/>
                    </a:moveTo>
                    <a:lnTo>
                      <a:pt x="2899653" y="1508957"/>
                    </a:lnTo>
                    <a:lnTo>
                      <a:pt x="271653" y="1508957"/>
                    </a:lnTo>
                    <a:lnTo>
                      <a:pt x="271653" y="1616957"/>
                    </a:lnTo>
                    <a:close/>
                    <a:moveTo>
                      <a:pt x="1315653" y="1999083"/>
                    </a:moveTo>
                    <a:lnTo>
                      <a:pt x="1315653" y="1891083"/>
                    </a:lnTo>
                    <a:lnTo>
                      <a:pt x="271653" y="1891083"/>
                    </a:lnTo>
                    <a:lnTo>
                      <a:pt x="271653" y="1999083"/>
                    </a:lnTo>
                    <a:close/>
                    <a:moveTo>
                      <a:pt x="1315653" y="2360737"/>
                    </a:moveTo>
                    <a:lnTo>
                      <a:pt x="1315653" y="2252737"/>
                    </a:lnTo>
                    <a:lnTo>
                      <a:pt x="271653" y="2252737"/>
                    </a:lnTo>
                    <a:lnTo>
                      <a:pt x="271653" y="2360737"/>
                    </a:lnTo>
                    <a:close/>
                    <a:moveTo>
                      <a:pt x="1315653" y="2722391"/>
                    </a:moveTo>
                    <a:lnTo>
                      <a:pt x="1315653" y="2614391"/>
                    </a:lnTo>
                    <a:lnTo>
                      <a:pt x="271653" y="2614391"/>
                    </a:lnTo>
                    <a:lnTo>
                      <a:pt x="271653" y="2722391"/>
                    </a:lnTo>
                    <a:close/>
                    <a:moveTo>
                      <a:pt x="2900162" y="2797568"/>
                    </a:moveTo>
                    <a:lnTo>
                      <a:pt x="2900162" y="1844447"/>
                    </a:lnTo>
                    <a:lnTo>
                      <a:pt x="1629979" y="1844447"/>
                    </a:lnTo>
                    <a:lnTo>
                      <a:pt x="1629979" y="2797568"/>
                    </a:lnTo>
                    <a:close/>
                    <a:moveTo>
                      <a:pt x="3810581" y="2815737"/>
                    </a:moveTo>
                    <a:lnTo>
                      <a:pt x="3810581" y="306661"/>
                    </a:lnTo>
                    <a:cubicBezTo>
                      <a:pt x="3810581" y="280746"/>
                      <a:pt x="3789572" y="259737"/>
                      <a:pt x="3763657" y="259737"/>
                    </a:cubicBezTo>
                    <a:cubicBezTo>
                      <a:pt x="3737742" y="259737"/>
                      <a:pt x="3716733" y="280746"/>
                      <a:pt x="3716733" y="306661"/>
                    </a:cubicBezTo>
                    <a:lnTo>
                      <a:pt x="3716733" y="2815737"/>
                    </a:lnTo>
                    <a:close/>
                    <a:moveTo>
                      <a:pt x="3598887" y="2979130"/>
                    </a:moveTo>
                    <a:lnTo>
                      <a:pt x="3598887" y="218054"/>
                    </a:lnTo>
                    <a:cubicBezTo>
                      <a:pt x="3598887" y="192139"/>
                      <a:pt x="3577878" y="171130"/>
                      <a:pt x="3551963" y="171130"/>
                    </a:cubicBezTo>
                    <a:cubicBezTo>
                      <a:pt x="3526048" y="171130"/>
                      <a:pt x="3505039" y="192139"/>
                      <a:pt x="3505039" y="218054"/>
                    </a:cubicBezTo>
                    <a:lnTo>
                      <a:pt x="3505039" y="2979130"/>
                    </a:lnTo>
                    <a:close/>
                    <a:moveTo>
                      <a:pt x="3355251" y="3231428"/>
                    </a:moveTo>
                    <a:lnTo>
                      <a:pt x="3355251" y="182352"/>
                    </a:lnTo>
                    <a:cubicBezTo>
                      <a:pt x="3355251" y="156437"/>
                      <a:pt x="3334242" y="135428"/>
                      <a:pt x="3308327" y="135428"/>
                    </a:cubicBezTo>
                    <a:cubicBezTo>
                      <a:pt x="3282412" y="135428"/>
                      <a:pt x="3261403" y="156437"/>
                      <a:pt x="3261403" y="182352"/>
                    </a:cubicBezTo>
                    <a:lnTo>
                      <a:pt x="3261403" y="3231428"/>
                    </a:lnTo>
                    <a:close/>
                    <a:moveTo>
                      <a:pt x="689888" y="3532959"/>
                    </a:moveTo>
                    <a:cubicBezTo>
                      <a:pt x="817550" y="3530004"/>
                      <a:pt x="918251" y="3455702"/>
                      <a:pt x="916146" y="3366015"/>
                    </a:cubicBezTo>
                    <a:cubicBezTo>
                      <a:pt x="914042" y="3276328"/>
                      <a:pt x="809910" y="3204397"/>
                      <a:pt x="682179" y="3204397"/>
                    </a:cubicBezTo>
                    <a:lnTo>
                      <a:pt x="682179" y="3204473"/>
                    </a:lnTo>
                    <a:cubicBezTo>
                      <a:pt x="645571" y="3204473"/>
                      <a:pt x="615727" y="3183857"/>
                      <a:pt x="615124" y="3158153"/>
                    </a:cubicBezTo>
                    <a:cubicBezTo>
                      <a:pt x="614521" y="3132449"/>
                      <a:pt x="643381" y="3111154"/>
                      <a:pt x="679969" y="3110307"/>
                    </a:cubicBezTo>
                    <a:cubicBezTo>
                      <a:pt x="716557" y="3109460"/>
                      <a:pt x="747352" y="3129374"/>
                      <a:pt x="749161" y="3155050"/>
                    </a:cubicBezTo>
                    <a:lnTo>
                      <a:pt x="915893" y="3149258"/>
                    </a:lnTo>
                    <a:cubicBezTo>
                      <a:pt x="909582" y="3059669"/>
                      <a:pt x="802131" y="2990185"/>
                      <a:pt x="674469" y="2993141"/>
                    </a:cubicBezTo>
                    <a:cubicBezTo>
                      <a:pt x="546807" y="2996096"/>
                      <a:pt x="446107" y="3070398"/>
                      <a:pt x="448211" y="3160085"/>
                    </a:cubicBezTo>
                    <a:cubicBezTo>
                      <a:pt x="450316" y="3249772"/>
                      <a:pt x="554448" y="3321703"/>
                      <a:pt x="682179" y="3321703"/>
                    </a:cubicBezTo>
                    <a:lnTo>
                      <a:pt x="682179" y="3321627"/>
                    </a:lnTo>
                    <a:cubicBezTo>
                      <a:pt x="718786" y="3321627"/>
                      <a:pt x="748631" y="3342242"/>
                      <a:pt x="749234" y="3367946"/>
                    </a:cubicBezTo>
                    <a:cubicBezTo>
                      <a:pt x="749837" y="3393651"/>
                      <a:pt x="720976" y="3414946"/>
                      <a:pt x="684388" y="3415793"/>
                    </a:cubicBezTo>
                    <a:cubicBezTo>
                      <a:pt x="647800" y="3416640"/>
                      <a:pt x="617005" y="3396726"/>
                      <a:pt x="615196" y="3371049"/>
                    </a:cubicBezTo>
                    <a:lnTo>
                      <a:pt x="448465" y="3376842"/>
                    </a:lnTo>
                    <a:cubicBezTo>
                      <a:pt x="454776" y="3466431"/>
                      <a:pt x="562226" y="3535915"/>
                      <a:pt x="689888" y="3532959"/>
                    </a:cubicBezTo>
                    <a:close/>
                    <a:moveTo>
                      <a:pt x="1563929" y="3533050"/>
                    </a:moveTo>
                    <a:lnTo>
                      <a:pt x="1450158" y="2995479"/>
                    </a:lnTo>
                    <a:cubicBezTo>
                      <a:pt x="1450329" y="2994669"/>
                      <a:pt x="1450501" y="2993860"/>
                      <a:pt x="1450672" y="2993050"/>
                    </a:cubicBezTo>
                    <a:lnTo>
                      <a:pt x="1449643" y="2993050"/>
                    </a:lnTo>
                    <a:lnTo>
                      <a:pt x="1303428" y="2993050"/>
                    </a:lnTo>
                    <a:lnTo>
                      <a:pt x="1302400" y="2993050"/>
                    </a:lnTo>
                    <a:cubicBezTo>
                      <a:pt x="1302571" y="2993860"/>
                      <a:pt x="1302743" y="2994669"/>
                      <a:pt x="1302914" y="2995479"/>
                    </a:cubicBezTo>
                    <a:lnTo>
                      <a:pt x="1260527" y="3195759"/>
                    </a:lnTo>
                    <a:lnTo>
                      <a:pt x="1218140" y="2995479"/>
                    </a:lnTo>
                    <a:cubicBezTo>
                      <a:pt x="1218311" y="2994669"/>
                      <a:pt x="1218483" y="2993860"/>
                      <a:pt x="1218654" y="2993050"/>
                    </a:cubicBezTo>
                    <a:lnTo>
                      <a:pt x="1217625" y="2993050"/>
                    </a:lnTo>
                    <a:lnTo>
                      <a:pt x="1071410" y="2993050"/>
                    </a:lnTo>
                    <a:lnTo>
                      <a:pt x="1070382" y="2993050"/>
                    </a:lnTo>
                    <a:cubicBezTo>
                      <a:pt x="1070553" y="2993860"/>
                      <a:pt x="1070725" y="2994669"/>
                      <a:pt x="1070896" y="2995479"/>
                    </a:cubicBezTo>
                    <a:lnTo>
                      <a:pt x="957124" y="3533050"/>
                    </a:lnTo>
                    <a:lnTo>
                      <a:pt x="1104368" y="3533050"/>
                    </a:lnTo>
                    <a:lnTo>
                      <a:pt x="1144518" y="3343342"/>
                    </a:lnTo>
                    <a:lnTo>
                      <a:pt x="1184667" y="3533050"/>
                    </a:lnTo>
                    <a:lnTo>
                      <a:pt x="1189142" y="3533050"/>
                    </a:lnTo>
                    <a:lnTo>
                      <a:pt x="1331911" y="3533050"/>
                    </a:lnTo>
                    <a:lnTo>
                      <a:pt x="1336386" y="3533050"/>
                    </a:lnTo>
                    <a:lnTo>
                      <a:pt x="1376536" y="3343342"/>
                    </a:lnTo>
                    <a:lnTo>
                      <a:pt x="1416686" y="3533050"/>
                    </a:lnTo>
                    <a:close/>
                    <a:moveTo>
                      <a:pt x="2126028" y="3533050"/>
                    </a:moveTo>
                    <a:lnTo>
                      <a:pt x="2126028" y="3406155"/>
                    </a:lnTo>
                    <a:lnTo>
                      <a:pt x="2126028" y="3326497"/>
                    </a:lnTo>
                    <a:lnTo>
                      <a:pt x="2126028" y="3199602"/>
                    </a:lnTo>
                    <a:lnTo>
                      <a:pt x="2126028" y="3119945"/>
                    </a:lnTo>
                    <a:lnTo>
                      <a:pt x="2126028" y="2993050"/>
                    </a:lnTo>
                    <a:lnTo>
                      <a:pt x="1658028" y="2993050"/>
                    </a:lnTo>
                    <a:lnTo>
                      <a:pt x="1658028" y="3119945"/>
                    </a:lnTo>
                    <a:lnTo>
                      <a:pt x="1989309" y="3119945"/>
                    </a:lnTo>
                    <a:lnTo>
                      <a:pt x="1989309" y="3199602"/>
                    </a:lnTo>
                    <a:lnTo>
                      <a:pt x="1658028" y="3199602"/>
                    </a:lnTo>
                    <a:lnTo>
                      <a:pt x="1658028" y="3326497"/>
                    </a:lnTo>
                    <a:lnTo>
                      <a:pt x="1989309" y="3326497"/>
                    </a:lnTo>
                    <a:lnTo>
                      <a:pt x="1989309" y="3406155"/>
                    </a:lnTo>
                    <a:lnTo>
                      <a:pt x="1658028" y="3406155"/>
                    </a:lnTo>
                    <a:lnTo>
                      <a:pt x="1658028" y="3533050"/>
                    </a:lnTo>
                    <a:close/>
                    <a:moveTo>
                      <a:pt x="2721509" y="3533050"/>
                    </a:moveTo>
                    <a:lnTo>
                      <a:pt x="2721509" y="2993050"/>
                    </a:lnTo>
                    <a:lnTo>
                      <a:pt x="2610374" y="2993050"/>
                    </a:lnTo>
                    <a:lnTo>
                      <a:pt x="2610374" y="3332072"/>
                    </a:lnTo>
                    <a:lnTo>
                      <a:pt x="2365383" y="2996750"/>
                    </a:lnTo>
                    <a:lnTo>
                      <a:pt x="2365383" y="2993050"/>
                    </a:lnTo>
                    <a:lnTo>
                      <a:pt x="2254248" y="2993050"/>
                    </a:lnTo>
                    <a:lnTo>
                      <a:pt x="2254248" y="3533050"/>
                    </a:lnTo>
                    <a:lnTo>
                      <a:pt x="2365383" y="3533050"/>
                    </a:lnTo>
                    <a:lnTo>
                      <a:pt x="2365383" y="3195316"/>
                    </a:lnTo>
                    <a:lnTo>
                      <a:pt x="2610374" y="3530639"/>
                    </a:lnTo>
                    <a:lnTo>
                      <a:pt x="2610374" y="3533050"/>
                    </a:lnTo>
                    <a:close/>
                    <a:moveTo>
                      <a:pt x="3240360" y="3957041"/>
                    </a:moveTo>
                    <a:lnTo>
                      <a:pt x="0" y="3957041"/>
                    </a:lnTo>
                    <a:cubicBezTo>
                      <a:pt x="1236" y="2806695"/>
                      <a:pt x="2473" y="1669946"/>
                      <a:pt x="3709" y="519600"/>
                    </a:cubicBezTo>
                    <a:cubicBezTo>
                      <a:pt x="5872" y="183235"/>
                      <a:pt x="181397" y="16834"/>
                      <a:pt x="503091" y="0"/>
                    </a:cubicBezTo>
                    <a:lnTo>
                      <a:pt x="3441061" y="1"/>
                    </a:lnTo>
                    <a:cubicBezTo>
                      <a:pt x="3578904" y="24486"/>
                      <a:pt x="3655553" y="22411"/>
                      <a:pt x="3759198" y="79593"/>
                    </a:cubicBezTo>
                    <a:cubicBezTo>
                      <a:pt x="3885281" y="187263"/>
                      <a:pt x="3932832" y="263653"/>
                      <a:pt x="3933900" y="449681"/>
                    </a:cubicBezTo>
                    <a:cubicBezTo>
                      <a:pt x="3936712" y="939497"/>
                      <a:pt x="3933899" y="2112038"/>
                      <a:pt x="3933899" y="3013339"/>
                    </a:cubicBezTo>
                    <a:lnTo>
                      <a:pt x="3711125" y="3015171"/>
                    </a:lnTo>
                    <a:cubicBezTo>
                      <a:pt x="3710964" y="3066672"/>
                      <a:pt x="3710896" y="3117212"/>
                      <a:pt x="3710896" y="3166612"/>
                    </a:cubicBezTo>
                    <a:lnTo>
                      <a:pt x="3501148" y="3170775"/>
                    </a:lnTo>
                    <a:lnTo>
                      <a:pt x="3501148" y="3349247"/>
                    </a:lnTo>
                    <a:lnTo>
                      <a:pt x="3290598" y="3353687"/>
                    </a:lnTo>
                    <a:lnTo>
                      <a:pt x="3240846" y="335072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Donut 2">
                <a:extLst>
                  <a:ext uri="{FF2B5EF4-FFF2-40B4-BE49-F238E27FC236}">
                    <a16:creationId xmlns:a16="http://schemas.microsoft.com/office/drawing/2014/main" id="{2553C847-CA7F-4EE7-AFF4-68205BDF97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97950" y="2909228"/>
                <a:ext cx="273004" cy="296797"/>
              </a:xfrm>
              <a:custGeom>
                <a:avLst/>
                <a:gdLst/>
                <a:ahLst/>
                <a:cxnLst/>
                <a:rect l="l" t="t" r="r" b="b"/>
                <a:pathLst>
                  <a:path w="3708000" h="4031150">
                    <a:moveTo>
                      <a:pt x="2226025" y="2078010"/>
                    </a:moveTo>
                    <a:lnTo>
                      <a:pt x="1976753" y="2339372"/>
                    </a:lnTo>
                    <a:lnTo>
                      <a:pt x="1976910" y="2339581"/>
                    </a:lnTo>
                    <a:lnTo>
                      <a:pt x="1976204" y="2339948"/>
                    </a:lnTo>
                    <a:lnTo>
                      <a:pt x="1975656" y="2340523"/>
                    </a:lnTo>
                    <a:lnTo>
                      <a:pt x="1975499" y="2340314"/>
                    </a:lnTo>
                    <a:lnTo>
                      <a:pt x="1688579" y="2489240"/>
                    </a:lnTo>
                    <a:cubicBezTo>
                      <a:pt x="1740712" y="2519877"/>
                      <a:pt x="1801557" y="2536438"/>
                      <a:pt x="1866270" y="2536438"/>
                    </a:cubicBezTo>
                    <a:cubicBezTo>
                      <a:pt x="2071258" y="2536438"/>
                      <a:pt x="2237434" y="2370262"/>
                      <a:pt x="2237434" y="2165274"/>
                    </a:cubicBezTo>
                    <a:cubicBezTo>
                      <a:pt x="2237434" y="2135129"/>
                      <a:pt x="2233840" y="2105822"/>
                      <a:pt x="2226025" y="2078010"/>
                    </a:cubicBezTo>
                    <a:close/>
                    <a:moveTo>
                      <a:pt x="1866270" y="1794110"/>
                    </a:moveTo>
                    <a:cubicBezTo>
                      <a:pt x="1661282" y="1794110"/>
                      <a:pt x="1495106" y="1960286"/>
                      <a:pt x="1495106" y="2165274"/>
                    </a:cubicBezTo>
                    <a:cubicBezTo>
                      <a:pt x="1495106" y="2194876"/>
                      <a:pt x="1498572" y="2223668"/>
                      <a:pt x="1506052" y="2251046"/>
                    </a:cubicBezTo>
                    <a:lnTo>
                      <a:pt x="1731247" y="2014929"/>
                    </a:lnTo>
                    <a:lnTo>
                      <a:pt x="1731090" y="2014720"/>
                    </a:lnTo>
                    <a:lnTo>
                      <a:pt x="1731796" y="2014353"/>
                    </a:lnTo>
                    <a:lnTo>
                      <a:pt x="1732344" y="2013778"/>
                    </a:lnTo>
                    <a:lnTo>
                      <a:pt x="1732501" y="2013987"/>
                    </a:lnTo>
                    <a:lnTo>
                      <a:pt x="2054335" y="1846939"/>
                    </a:lnTo>
                    <a:cubicBezTo>
                      <a:pt x="1999773" y="1812909"/>
                      <a:pt x="1935217" y="1794110"/>
                      <a:pt x="1866270" y="1794110"/>
                    </a:cubicBezTo>
                    <a:close/>
                    <a:moveTo>
                      <a:pt x="1866270" y="1281021"/>
                    </a:moveTo>
                    <a:lnTo>
                      <a:pt x="1995916" y="1728077"/>
                    </a:lnTo>
                    <a:cubicBezTo>
                      <a:pt x="2049420" y="1742880"/>
                      <a:pt x="2098387" y="1768442"/>
                      <a:pt x="2141027" y="1801941"/>
                    </a:cubicBezTo>
                    <a:lnTo>
                      <a:pt x="2830781" y="1443923"/>
                    </a:lnTo>
                    <a:lnTo>
                      <a:pt x="2293677" y="2007077"/>
                    </a:lnTo>
                    <a:lnTo>
                      <a:pt x="2302169" y="2036187"/>
                    </a:lnTo>
                    <a:lnTo>
                      <a:pt x="2755181" y="2167560"/>
                    </a:lnTo>
                    <a:lnTo>
                      <a:pt x="2301207" y="2299213"/>
                    </a:lnTo>
                    <a:cubicBezTo>
                      <a:pt x="2288949" y="2340747"/>
                      <a:pt x="2270868" y="2379745"/>
                      <a:pt x="2246307" y="2414255"/>
                    </a:cubicBezTo>
                    <a:lnTo>
                      <a:pt x="2368615" y="2636476"/>
                    </a:lnTo>
                    <a:lnTo>
                      <a:pt x="2152396" y="2517472"/>
                    </a:lnTo>
                    <a:cubicBezTo>
                      <a:pt x="2112986" y="2553805"/>
                      <a:pt x="2065424" y="2580505"/>
                      <a:pt x="2013636" y="2598144"/>
                    </a:cubicBezTo>
                    <a:lnTo>
                      <a:pt x="1875846" y="3073280"/>
                    </a:lnTo>
                    <a:lnTo>
                      <a:pt x="1739624" y="2603548"/>
                    </a:lnTo>
                    <a:cubicBezTo>
                      <a:pt x="1688445" y="2589723"/>
                      <a:pt x="1641302" y="2566161"/>
                      <a:pt x="1599709" y="2535368"/>
                    </a:cubicBezTo>
                    <a:lnTo>
                      <a:pt x="877219" y="2910378"/>
                    </a:lnTo>
                    <a:lnTo>
                      <a:pt x="1438400" y="2321979"/>
                    </a:lnTo>
                    <a:lnTo>
                      <a:pt x="1437655" y="2319411"/>
                    </a:lnTo>
                    <a:lnTo>
                      <a:pt x="963153" y="2181805"/>
                    </a:lnTo>
                    <a:lnTo>
                      <a:pt x="1425898" y="2047609"/>
                    </a:lnTo>
                    <a:cubicBezTo>
                      <a:pt x="1440318" y="1991458"/>
                      <a:pt x="1465316" y="1939627"/>
                      <a:pt x="1501635" y="1896529"/>
                    </a:cubicBezTo>
                    <a:lnTo>
                      <a:pt x="1375628" y="1667588"/>
                    </a:lnTo>
                    <a:lnTo>
                      <a:pt x="1605635" y="1794181"/>
                    </a:lnTo>
                    <a:cubicBezTo>
                      <a:pt x="1643852" y="1764149"/>
                      <a:pt x="1688437" y="1742763"/>
                      <a:pt x="1736328" y="1729097"/>
                    </a:cubicBezTo>
                    <a:close/>
                    <a:moveTo>
                      <a:pt x="1801446" y="873772"/>
                    </a:moveTo>
                    <a:cubicBezTo>
                      <a:pt x="1122607" y="899096"/>
                      <a:pt x="577020" y="1443990"/>
                      <a:pt x="550657" y="2122563"/>
                    </a:cubicBezTo>
                    <a:lnTo>
                      <a:pt x="754935" y="2181804"/>
                    </a:lnTo>
                    <a:lnTo>
                      <a:pt x="551187" y="2240891"/>
                    </a:lnTo>
                    <a:cubicBezTo>
                      <a:pt x="582476" y="2925954"/>
                      <a:pt x="1143118" y="3472541"/>
                      <a:pt x="1833783" y="3482192"/>
                    </a:cubicBezTo>
                    <a:lnTo>
                      <a:pt x="1883029" y="3312376"/>
                    </a:lnTo>
                    <a:lnTo>
                      <a:pt x="1931451" y="3479348"/>
                    </a:lnTo>
                    <a:cubicBezTo>
                      <a:pt x="2602724" y="3441618"/>
                      <a:pt x="3137685" y="2895457"/>
                      <a:pt x="3157888" y="2219621"/>
                    </a:cubicBezTo>
                    <a:lnTo>
                      <a:pt x="2970483" y="2165273"/>
                    </a:lnTo>
                    <a:lnTo>
                      <a:pt x="3156785" y="2111246"/>
                    </a:lnTo>
                    <a:cubicBezTo>
                      <a:pt x="3124894" y="1437932"/>
                      <a:pt x="2581609" y="898954"/>
                      <a:pt x="1906553" y="873772"/>
                    </a:cubicBezTo>
                    <a:lnTo>
                      <a:pt x="1853999" y="1054992"/>
                    </a:lnTo>
                    <a:close/>
                    <a:moveTo>
                      <a:pt x="1842112" y="204015"/>
                    </a:moveTo>
                    <a:cubicBezTo>
                      <a:pt x="1750186" y="208331"/>
                      <a:pt x="1671595" y="261235"/>
                      <a:pt x="1631665" y="337724"/>
                    </a:cubicBezTo>
                    <a:cubicBezTo>
                      <a:pt x="1704451" y="327639"/>
                      <a:pt x="1778701" y="323150"/>
                      <a:pt x="1854000" y="323150"/>
                    </a:cubicBezTo>
                    <a:cubicBezTo>
                      <a:pt x="1929687" y="323150"/>
                      <a:pt x="2004315" y="327685"/>
                      <a:pt x="2077458" y="337895"/>
                    </a:cubicBezTo>
                    <a:cubicBezTo>
                      <a:pt x="2032849" y="253989"/>
                      <a:pt x="1942703" y="199292"/>
                      <a:pt x="1842112" y="204015"/>
                    </a:cubicBezTo>
                    <a:close/>
                    <a:moveTo>
                      <a:pt x="1832557" y="511"/>
                    </a:moveTo>
                    <a:cubicBezTo>
                      <a:pt x="2064724" y="-10390"/>
                      <a:pt x="2266043" y="154192"/>
                      <a:pt x="2302551" y="380077"/>
                    </a:cubicBezTo>
                    <a:cubicBezTo>
                      <a:pt x="3110034" y="578670"/>
                      <a:pt x="3708000" y="1308079"/>
                      <a:pt x="3708000" y="2177150"/>
                    </a:cubicBezTo>
                    <a:cubicBezTo>
                      <a:pt x="3708000" y="3201086"/>
                      <a:pt x="2877936" y="4031150"/>
                      <a:pt x="1854000" y="4031150"/>
                    </a:cubicBezTo>
                    <a:cubicBezTo>
                      <a:pt x="830064" y="4031150"/>
                      <a:pt x="0" y="3201086"/>
                      <a:pt x="0" y="2177150"/>
                    </a:cubicBezTo>
                    <a:cubicBezTo>
                      <a:pt x="0" y="1308490"/>
                      <a:pt x="597400" y="579361"/>
                      <a:pt x="1404307" y="380371"/>
                    </a:cubicBezTo>
                    <a:cubicBezTo>
                      <a:pt x="1438620" y="172028"/>
                      <a:pt x="1614858" y="10733"/>
                      <a:pt x="1832557" y="5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Rectangle 19">
                <a:extLst>
                  <a:ext uri="{FF2B5EF4-FFF2-40B4-BE49-F238E27FC236}">
                    <a16:creationId xmlns:a16="http://schemas.microsoft.com/office/drawing/2014/main" id="{30D7961E-A5A6-41E2-B4BD-6D9BDA4B69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72694" y="4277668"/>
                <a:ext cx="270957" cy="348895"/>
              </a:xfrm>
              <a:custGeom>
                <a:avLst/>
                <a:gdLst/>
                <a:ahLst/>
                <a:cxnLst/>
                <a:rect l="l" t="t" r="r" b="b"/>
                <a:pathLst>
                  <a:path w="3039346" h="3913585">
                    <a:moveTo>
                      <a:pt x="1527178" y="2618567"/>
                    </a:moveTo>
                    <a:cubicBezTo>
                      <a:pt x="1429201" y="2618567"/>
                      <a:pt x="1349775" y="2697993"/>
                      <a:pt x="1349775" y="2795971"/>
                    </a:cubicBezTo>
                    <a:cubicBezTo>
                      <a:pt x="1349775" y="2861110"/>
                      <a:pt x="1384883" y="2918050"/>
                      <a:pt x="1437574" y="2948279"/>
                    </a:cubicBezTo>
                    <a:lnTo>
                      <a:pt x="1275150" y="3311239"/>
                    </a:lnTo>
                    <a:lnTo>
                      <a:pt x="1779206" y="3311239"/>
                    </a:lnTo>
                    <a:lnTo>
                      <a:pt x="1616782" y="2948279"/>
                    </a:lnTo>
                    <a:cubicBezTo>
                      <a:pt x="1669475" y="2918050"/>
                      <a:pt x="1704582" y="2861110"/>
                      <a:pt x="1704582" y="2795971"/>
                    </a:cubicBezTo>
                    <a:cubicBezTo>
                      <a:pt x="1704582" y="2697993"/>
                      <a:pt x="1625156" y="2618567"/>
                      <a:pt x="1527178" y="2618567"/>
                    </a:cubicBezTo>
                    <a:close/>
                    <a:moveTo>
                      <a:pt x="1527178" y="0"/>
                    </a:moveTo>
                    <a:cubicBezTo>
                      <a:pt x="2026975" y="0"/>
                      <a:pt x="2435288" y="391686"/>
                      <a:pt x="2460697" y="884907"/>
                    </a:cubicBezTo>
                    <a:lnTo>
                      <a:pt x="2463282" y="884907"/>
                    </a:lnTo>
                    <a:lnTo>
                      <a:pt x="2463282" y="936104"/>
                    </a:lnTo>
                    <a:lnTo>
                      <a:pt x="2463282" y="1656184"/>
                    </a:lnTo>
                    <a:lnTo>
                      <a:pt x="2067282" y="1656184"/>
                    </a:lnTo>
                    <a:lnTo>
                      <a:pt x="2067282" y="1427425"/>
                    </a:lnTo>
                    <a:lnTo>
                      <a:pt x="2310132" y="1427584"/>
                    </a:lnTo>
                    <a:cubicBezTo>
                      <a:pt x="2310132" y="1320268"/>
                      <a:pt x="2206785" y="1230216"/>
                      <a:pt x="2067282" y="1206340"/>
                    </a:cubicBezTo>
                    <a:lnTo>
                      <a:pt x="2067282" y="936104"/>
                    </a:lnTo>
                    <a:lnTo>
                      <a:pt x="2066786" y="936104"/>
                    </a:lnTo>
                    <a:cubicBezTo>
                      <a:pt x="2066786" y="638087"/>
                      <a:pt x="1825195" y="396496"/>
                      <a:pt x="1527178" y="396496"/>
                    </a:cubicBezTo>
                    <a:cubicBezTo>
                      <a:pt x="1229161" y="396496"/>
                      <a:pt x="987570" y="638087"/>
                      <a:pt x="987570" y="936104"/>
                    </a:cubicBezTo>
                    <a:lnTo>
                      <a:pt x="987074" y="936104"/>
                    </a:lnTo>
                    <a:lnTo>
                      <a:pt x="987074" y="1872209"/>
                    </a:lnTo>
                    <a:lnTo>
                      <a:pt x="2699110" y="1872209"/>
                    </a:lnTo>
                    <a:cubicBezTo>
                      <a:pt x="2887017" y="1872209"/>
                      <a:pt x="3039346" y="2024538"/>
                      <a:pt x="3039346" y="2212445"/>
                    </a:cubicBezTo>
                    <a:lnTo>
                      <a:pt x="3039346" y="3573349"/>
                    </a:lnTo>
                    <a:cubicBezTo>
                      <a:pt x="3039346" y="3761256"/>
                      <a:pt x="2887017" y="3913585"/>
                      <a:pt x="2699110" y="3913585"/>
                    </a:cubicBezTo>
                    <a:lnTo>
                      <a:pt x="340236" y="3913585"/>
                    </a:lnTo>
                    <a:cubicBezTo>
                      <a:pt x="152329" y="3913585"/>
                      <a:pt x="0" y="3761256"/>
                      <a:pt x="0" y="3573349"/>
                    </a:cubicBezTo>
                    <a:lnTo>
                      <a:pt x="0" y="2212445"/>
                    </a:lnTo>
                    <a:cubicBezTo>
                      <a:pt x="0" y="2024538"/>
                      <a:pt x="152329" y="1872209"/>
                      <a:pt x="340236" y="1872209"/>
                    </a:cubicBezTo>
                    <a:lnTo>
                      <a:pt x="591074" y="1872209"/>
                    </a:lnTo>
                    <a:lnTo>
                      <a:pt x="591074" y="936104"/>
                    </a:lnTo>
                    <a:cubicBezTo>
                      <a:pt x="591074" y="419108"/>
                      <a:pt x="1010182" y="0"/>
                      <a:pt x="15271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Rectangle 3">
                <a:extLst>
                  <a:ext uri="{FF2B5EF4-FFF2-40B4-BE49-F238E27FC236}">
                    <a16:creationId xmlns:a16="http://schemas.microsoft.com/office/drawing/2014/main" id="{70EEEBA2-887A-4D3E-B36A-3582AF7267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7747" y="3472879"/>
                <a:ext cx="244056" cy="250103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84815">
                    <a:moveTo>
                      <a:pt x="1060704" y="2605404"/>
                    </a:moveTo>
                    <a:lnTo>
                      <a:pt x="1060704" y="3484562"/>
                    </a:lnTo>
                    <a:lnTo>
                      <a:pt x="520704" y="3484562"/>
                    </a:lnTo>
                    <a:lnTo>
                      <a:pt x="520704" y="2921369"/>
                    </a:lnTo>
                    <a:close/>
                    <a:moveTo>
                      <a:pt x="1767636" y="2191764"/>
                    </a:moveTo>
                    <a:lnTo>
                      <a:pt x="1767636" y="3484562"/>
                    </a:lnTo>
                    <a:lnTo>
                      <a:pt x="1227636" y="3484562"/>
                    </a:lnTo>
                    <a:lnTo>
                      <a:pt x="1227636" y="2507729"/>
                    </a:lnTo>
                    <a:close/>
                    <a:moveTo>
                      <a:pt x="727824" y="1898926"/>
                    </a:moveTo>
                    <a:cubicBezTo>
                      <a:pt x="778935" y="1901797"/>
                      <a:pt x="823008" y="1922133"/>
                      <a:pt x="848185" y="1959270"/>
                    </a:cubicBezTo>
                    <a:lnTo>
                      <a:pt x="709850" y="2046427"/>
                    </a:lnTo>
                    <a:cubicBezTo>
                      <a:pt x="695418" y="2025141"/>
                      <a:pt x="659325" y="2023114"/>
                      <a:pt x="628755" y="2041873"/>
                    </a:cubicBezTo>
                    <a:cubicBezTo>
                      <a:pt x="598186" y="2060633"/>
                      <a:pt x="584435" y="2093247"/>
                      <a:pt x="597859" y="2115152"/>
                    </a:cubicBezTo>
                    <a:cubicBezTo>
                      <a:pt x="611284" y="2137057"/>
                      <a:pt x="646923" y="2140159"/>
                      <a:pt x="677935" y="2122121"/>
                    </a:cubicBezTo>
                    <a:lnTo>
                      <a:pt x="677897" y="2122055"/>
                    </a:lnTo>
                    <a:cubicBezTo>
                      <a:pt x="786104" y="2059118"/>
                      <a:pt x="910457" y="2069940"/>
                      <a:pt x="957298" y="2146370"/>
                    </a:cubicBezTo>
                    <a:cubicBezTo>
                      <a:pt x="1004139" y="2222801"/>
                      <a:pt x="956160" y="2336598"/>
                      <a:pt x="849496" y="2402054"/>
                    </a:cubicBezTo>
                    <a:cubicBezTo>
                      <a:pt x="742833" y="2467510"/>
                      <a:pt x="616898" y="2460438"/>
                      <a:pt x="566543" y="2386164"/>
                    </a:cubicBezTo>
                    <a:lnTo>
                      <a:pt x="704879" y="2299007"/>
                    </a:lnTo>
                    <a:cubicBezTo>
                      <a:pt x="719311" y="2320294"/>
                      <a:pt x="755403" y="2322320"/>
                      <a:pt x="785973" y="2303561"/>
                    </a:cubicBezTo>
                    <a:cubicBezTo>
                      <a:pt x="816543" y="2284801"/>
                      <a:pt x="830294" y="2252187"/>
                      <a:pt x="816869" y="2230282"/>
                    </a:cubicBezTo>
                    <a:cubicBezTo>
                      <a:pt x="803444" y="2208377"/>
                      <a:pt x="767805" y="2205275"/>
                      <a:pt x="736793" y="2223313"/>
                    </a:cubicBezTo>
                    <a:lnTo>
                      <a:pt x="736831" y="2223379"/>
                    </a:lnTo>
                    <a:cubicBezTo>
                      <a:pt x="628624" y="2286317"/>
                      <a:pt x="504271" y="2275495"/>
                      <a:pt x="457430" y="2199064"/>
                    </a:cubicBezTo>
                    <a:cubicBezTo>
                      <a:pt x="410589" y="2122633"/>
                      <a:pt x="458569" y="2008836"/>
                      <a:pt x="565232" y="1943380"/>
                    </a:cubicBezTo>
                    <a:cubicBezTo>
                      <a:pt x="618564" y="1910652"/>
                      <a:pt x="676713" y="1896056"/>
                      <a:pt x="727824" y="1898926"/>
                    </a:cubicBezTo>
                    <a:close/>
                    <a:moveTo>
                      <a:pt x="2474568" y="1778124"/>
                    </a:moveTo>
                    <a:lnTo>
                      <a:pt x="2474568" y="3484562"/>
                    </a:lnTo>
                    <a:lnTo>
                      <a:pt x="1934568" y="3484562"/>
                    </a:lnTo>
                    <a:lnTo>
                      <a:pt x="1934568" y="2094088"/>
                    </a:lnTo>
                    <a:close/>
                    <a:moveTo>
                      <a:pt x="1224767" y="1559663"/>
                    </a:moveTo>
                    <a:lnTo>
                      <a:pt x="1357901" y="1788558"/>
                    </a:lnTo>
                    <a:lnTo>
                      <a:pt x="1360429" y="1792904"/>
                    </a:lnTo>
                    <a:lnTo>
                      <a:pt x="1360300" y="1792978"/>
                    </a:lnTo>
                    <a:cubicBezTo>
                      <a:pt x="1407585" y="1877153"/>
                      <a:pt x="1412196" y="1977076"/>
                      <a:pt x="1372257" y="2055997"/>
                    </a:cubicBezTo>
                    <a:cubicBezTo>
                      <a:pt x="1331625" y="2136287"/>
                      <a:pt x="1251098" y="2182566"/>
                      <a:pt x="1161171" y="2177306"/>
                    </a:cubicBezTo>
                    <a:cubicBezTo>
                      <a:pt x="1073551" y="2172181"/>
                      <a:pt x="990060" y="2118890"/>
                      <a:pt x="940792" y="2036981"/>
                    </a:cubicBezTo>
                    <a:lnTo>
                      <a:pt x="940643" y="2037067"/>
                    </a:lnTo>
                    <a:lnTo>
                      <a:pt x="804981" y="1803827"/>
                    </a:lnTo>
                    <a:lnTo>
                      <a:pt x="919468" y="1737237"/>
                    </a:lnTo>
                    <a:lnTo>
                      <a:pt x="1052024" y="1965138"/>
                    </a:lnTo>
                    <a:lnTo>
                      <a:pt x="1052135" y="1965075"/>
                    </a:lnTo>
                    <a:cubicBezTo>
                      <a:pt x="1074300" y="2003905"/>
                      <a:pt x="1113155" y="2029329"/>
                      <a:pt x="1153985" y="2031717"/>
                    </a:cubicBezTo>
                    <a:cubicBezTo>
                      <a:pt x="1194815" y="2034105"/>
                      <a:pt x="1231378" y="2013093"/>
                      <a:pt x="1249826" y="1976638"/>
                    </a:cubicBezTo>
                    <a:cubicBezTo>
                      <a:pt x="1268275" y="1940183"/>
                      <a:pt x="1265788" y="1893859"/>
                      <a:pt x="1243308" y="1855210"/>
                    </a:cubicBezTo>
                    <a:lnTo>
                      <a:pt x="1243414" y="1855148"/>
                    </a:lnTo>
                    <a:lnTo>
                      <a:pt x="1110280" y="1626253"/>
                    </a:lnTo>
                    <a:close/>
                    <a:moveTo>
                      <a:pt x="1640138" y="1367306"/>
                    </a:moveTo>
                    <a:cubicBezTo>
                      <a:pt x="1702502" y="1369961"/>
                      <a:pt x="1763949" y="1394172"/>
                      <a:pt x="1812541" y="1439430"/>
                    </a:cubicBezTo>
                    <a:lnTo>
                      <a:pt x="1703977" y="1555990"/>
                    </a:lnTo>
                    <a:cubicBezTo>
                      <a:pt x="1664170" y="1518915"/>
                      <a:pt x="1603302" y="1516323"/>
                      <a:pt x="1560488" y="1549881"/>
                    </a:cubicBezTo>
                    <a:cubicBezTo>
                      <a:pt x="1517674" y="1583438"/>
                      <a:pt x="1505649" y="1643162"/>
                      <a:pt x="1532141" y="1690673"/>
                    </a:cubicBezTo>
                    <a:cubicBezTo>
                      <a:pt x="1558633" y="1738185"/>
                      <a:pt x="1615761" y="1759350"/>
                      <a:pt x="1666814" y="1740568"/>
                    </a:cubicBezTo>
                    <a:cubicBezTo>
                      <a:pt x="1717867" y="1721786"/>
                      <a:pt x="1747658" y="1668643"/>
                      <a:pt x="1737042" y="1615291"/>
                    </a:cubicBezTo>
                    <a:lnTo>
                      <a:pt x="1893267" y="1584208"/>
                    </a:lnTo>
                    <a:cubicBezTo>
                      <a:pt x="1919183" y="1714462"/>
                      <a:pt x="1846451" y="1844204"/>
                      <a:pt x="1721811" y="1890058"/>
                    </a:cubicBezTo>
                    <a:cubicBezTo>
                      <a:pt x="1597171" y="1935912"/>
                      <a:pt x="1457698" y="1884239"/>
                      <a:pt x="1393021" y="1768245"/>
                    </a:cubicBezTo>
                    <a:cubicBezTo>
                      <a:pt x="1328344" y="1652252"/>
                      <a:pt x="1357701" y="1506440"/>
                      <a:pt x="1462228" y="1424513"/>
                    </a:cubicBezTo>
                    <a:cubicBezTo>
                      <a:pt x="1514491" y="1383550"/>
                      <a:pt x="1577773" y="1364650"/>
                      <a:pt x="1640138" y="1367306"/>
                    </a:cubicBezTo>
                    <a:close/>
                    <a:moveTo>
                      <a:pt x="3181500" y="1364483"/>
                    </a:moveTo>
                    <a:lnTo>
                      <a:pt x="3181500" y="3484562"/>
                    </a:lnTo>
                    <a:lnTo>
                      <a:pt x="2641500" y="3484562"/>
                    </a:lnTo>
                    <a:lnTo>
                      <a:pt x="2641500" y="1680448"/>
                    </a:lnTo>
                    <a:close/>
                    <a:moveTo>
                      <a:pt x="2141599" y="1075636"/>
                    </a:moveTo>
                    <a:cubicBezTo>
                      <a:pt x="2203963" y="1078291"/>
                      <a:pt x="2265410" y="1102502"/>
                      <a:pt x="2314002" y="1147760"/>
                    </a:cubicBezTo>
                    <a:lnTo>
                      <a:pt x="2205438" y="1264320"/>
                    </a:lnTo>
                    <a:cubicBezTo>
                      <a:pt x="2165631" y="1227245"/>
                      <a:pt x="2104763" y="1224653"/>
                      <a:pt x="2061949" y="1258211"/>
                    </a:cubicBezTo>
                    <a:cubicBezTo>
                      <a:pt x="2019135" y="1291768"/>
                      <a:pt x="2007110" y="1351492"/>
                      <a:pt x="2033602" y="1399003"/>
                    </a:cubicBezTo>
                    <a:cubicBezTo>
                      <a:pt x="2060094" y="1446515"/>
                      <a:pt x="2117222" y="1467680"/>
                      <a:pt x="2168275" y="1448898"/>
                    </a:cubicBezTo>
                    <a:cubicBezTo>
                      <a:pt x="2219328" y="1430116"/>
                      <a:pt x="2249119" y="1376973"/>
                      <a:pt x="2238503" y="1323621"/>
                    </a:cubicBezTo>
                    <a:lnTo>
                      <a:pt x="2394728" y="1292538"/>
                    </a:lnTo>
                    <a:cubicBezTo>
                      <a:pt x="2420644" y="1422792"/>
                      <a:pt x="2347912" y="1552534"/>
                      <a:pt x="2223272" y="1598388"/>
                    </a:cubicBezTo>
                    <a:cubicBezTo>
                      <a:pt x="2098632" y="1644242"/>
                      <a:pt x="1959159" y="1592569"/>
                      <a:pt x="1894482" y="1476575"/>
                    </a:cubicBezTo>
                    <a:cubicBezTo>
                      <a:pt x="1829805" y="1360582"/>
                      <a:pt x="1859162" y="1214770"/>
                      <a:pt x="1963689" y="1132843"/>
                    </a:cubicBezTo>
                    <a:cubicBezTo>
                      <a:pt x="2015952" y="1091880"/>
                      <a:pt x="2079234" y="1072980"/>
                      <a:pt x="2141599" y="1075636"/>
                    </a:cubicBezTo>
                    <a:close/>
                    <a:moveTo>
                      <a:pt x="3888432" y="950843"/>
                    </a:moveTo>
                    <a:lnTo>
                      <a:pt x="3888432" y="3484562"/>
                    </a:lnTo>
                    <a:lnTo>
                      <a:pt x="3348432" y="3484562"/>
                    </a:lnTo>
                    <a:lnTo>
                      <a:pt x="3348432" y="1266808"/>
                    </a:lnTo>
                    <a:close/>
                    <a:moveTo>
                      <a:pt x="2612541" y="752479"/>
                    </a:moveTo>
                    <a:lnTo>
                      <a:pt x="2676292" y="862085"/>
                    </a:lnTo>
                    <a:lnTo>
                      <a:pt x="2428666" y="1006115"/>
                    </a:lnTo>
                    <a:lnTo>
                      <a:pt x="2468686" y="1074919"/>
                    </a:lnTo>
                    <a:lnTo>
                      <a:pt x="2716312" y="930890"/>
                    </a:lnTo>
                    <a:lnTo>
                      <a:pt x="2780063" y="1040496"/>
                    </a:lnTo>
                    <a:lnTo>
                      <a:pt x="2532437" y="1184525"/>
                    </a:lnTo>
                    <a:lnTo>
                      <a:pt x="2572457" y="1253330"/>
                    </a:lnTo>
                    <a:lnTo>
                      <a:pt x="2820083" y="1109301"/>
                    </a:lnTo>
                    <a:lnTo>
                      <a:pt x="2883834" y="1218907"/>
                    </a:lnTo>
                    <a:lnTo>
                      <a:pt x="2534013" y="1422377"/>
                    </a:lnTo>
                    <a:lnTo>
                      <a:pt x="2470261" y="1312771"/>
                    </a:lnTo>
                    <a:lnTo>
                      <a:pt x="2470262" y="1312771"/>
                    </a:lnTo>
                    <a:lnTo>
                      <a:pt x="2430242" y="1243966"/>
                    </a:lnTo>
                    <a:lnTo>
                      <a:pt x="2366491" y="1134360"/>
                    </a:lnTo>
                    <a:lnTo>
                      <a:pt x="2366491" y="1134360"/>
                    </a:lnTo>
                    <a:lnTo>
                      <a:pt x="2326471" y="1065555"/>
                    </a:lnTo>
                    <a:lnTo>
                      <a:pt x="2262720" y="955949"/>
                    </a:lnTo>
                    <a:close/>
                    <a:moveTo>
                      <a:pt x="3001911" y="576226"/>
                    </a:moveTo>
                    <a:cubicBezTo>
                      <a:pt x="3053022" y="579097"/>
                      <a:pt x="3097095" y="599433"/>
                      <a:pt x="3122273" y="636570"/>
                    </a:cubicBezTo>
                    <a:lnTo>
                      <a:pt x="2983937" y="723727"/>
                    </a:lnTo>
                    <a:cubicBezTo>
                      <a:pt x="2969505" y="702441"/>
                      <a:pt x="2933412" y="700414"/>
                      <a:pt x="2902842" y="719173"/>
                    </a:cubicBezTo>
                    <a:cubicBezTo>
                      <a:pt x="2872273" y="737933"/>
                      <a:pt x="2858522" y="770547"/>
                      <a:pt x="2871946" y="792452"/>
                    </a:cubicBezTo>
                    <a:cubicBezTo>
                      <a:pt x="2885371" y="814357"/>
                      <a:pt x="2921011" y="817459"/>
                      <a:pt x="2952022" y="799421"/>
                    </a:cubicBezTo>
                    <a:lnTo>
                      <a:pt x="2951984" y="799355"/>
                    </a:lnTo>
                    <a:cubicBezTo>
                      <a:pt x="3060191" y="736418"/>
                      <a:pt x="3184544" y="747240"/>
                      <a:pt x="3231385" y="823670"/>
                    </a:cubicBezTo>
                    <a:cubicBezTo>
                      <a:pt x="3278226" y="900101"/>
                      <a:pt x="3230247" y="1013898"/>
                      <a:pt x="3123583" y="1079354"/>
                    </a:cubicBezTo>
                    <a:cubicBezTo>
                      <a:pt x="3016920" y="1144810"/>
                      <a:pt x="2890986" y="1137738"/>
                      <a:pt x="2840630" y="1063464"/>
                    </a:cubicBezTo>
                    <a:lnTo>
                      <a:pt x="2978966" y="976307"/>
                    </a:lnTo>
                    <a:cubicBezTo>
                      <a:pt x="2993398" y="997594"/>
                      <a:pt x="3029490" y="999620"/>
                      <a:pt x="3060060" y="980861"/>
                    </a:cubicBezTo>
                    <a:cubicBezTo>
                      <a:pt x="3090630" y="962101"/>
                      <a:pt x="3104381" y="929487"/>
                      <a:pt x="3090956" y="907582"/>
                    </a:cubicBezTo>
                    <a:cubicBezTo>
                      <a:pt x="3077531" y="885677"/>
                      <a:pt x="3041892" y="882575"/>
                      <a:pt x="3010880" y="900613"/>
                    </a:cubicBezTo>
                    <a:lnTo>
                      <a:pt x="3010918" y="900679"/>
                    </a:lnTo>
                    <a:cubicBezTo>
                      <a:pt x="2902711" y="963617"/>
                      <a:pt x="2778358" y="952795"/>
                      <a:pt x="2731517" y="876364"/>
                    </a:cubicBezTo>
                    <a:cubicBezTo>
                      <a:pt x="2684676" y="799933"/>
                      <a:pt x="2732656" y="686136"/>
                      <a:pt x="2839319" y="620680"/>
                    </a:cubicBezTo>
                    <a:cubicBezTo>
                      <a:pt x="2892651" y="587952"/>
                      <a:pt x="2950800" y="573356"/>
                      <a:pt x="3001911" y="576226"/>
                    </a:cubicBezTo>
                    <a:close/>
                    <a:moveTo>
                      <a:pt x="3433408" y="325251"/>
                    </a:moveTo>
                    <a:cubicBezTo>
                      <a:pt x="3484519" y="328122"/>
                      <a:pt x="3528592" y="348458"/>
                      <a:pt x="3553770" y="385595"/>
                    </a:cubicBezTo>
                    <a:lnTo>
                      <a:pt x="3415434" y="472752"/>
                    </a:lnTo>
                    <a:cubicBezTo>
                      <a:pt x="3401002" y="451466"/>
                      <a:pt x="3364909" y="449439"/>
                      <a:pt x="3334339" y="468198"/>
                    </a:cubicBezTo>
                    <a:cubicBezTo>
                      <a:pt x="3303770" y="486958"/>
                      <a:pt x="3290019" y="519572"/>
                      <a:pt x="3303443" y="541477"/>
                    </a:cubicBezTo>
                    <a:cubicBezTo>
                      <a:pt x="3316868" y="563382"/>
                      <a:pt x="3352508" y="566484"/>
                      <a:pt x="3383519" y="548446"/>
                    </a:cubicBezTo>
                    <a:lnTo>
                      <a:pt x="3383481" y="548380"/>
                    </a:lnTo>
                    <a:cubicBezTo>
                      <a:pt x="3491688" y="485443"/>
                      <a:pt x="3616041" y="496264"/>
                      <a:pt x="3662882" y="572695"/>
                    </a:cubicBezTo>
                    <a:cubicBezTo>
                      <a:pt x="3709723" y="649126"/>
                      <a:pt x="3661744" y="762923"/>
                      <a:pt x="3555080" y="828379"/>
                    </a:cubicBezTo>
                    <a:cubicBezTo>
                      <a:pt x="3448417" y="893835"/>
                      <a:pt x="3322483" y="886763"/>
                      <a:pt x="3272127" y="812489"/>
                    </a:cubicBezTo>
                    <a:lnTo>
                      <a:pt x="3410463" y="725332"/>
                    </a:lnTo>
                    <a:cubicBezTo>
                      <a:pt x="3424895" y="746619"/>
                      <a:pt x="3460987" y="748645"/>
                      <a:pt x="3491557" y="729886"/>
                    </a:cubicBezTo>
                    <a:cubicBezTo>
                      <a:pt x="3522127" y="711126"/>
                      <a:pt x="3535878" y="678512"/>
                      <a:pt x="3522453" y="656607"/>
                    </a:cubicBezTo>
                    <a:cubicBezTo>
                      <a:pt x="3509028" y="634702"/>
                      <a:pt x="3473389" y="631600"/>
                      <a:pt x="3442377" y="649638"/>
                    </a:cubicBezTo>
                    <a:lnTo>
                      <a:pt x="3442415" y="649704"/>
                    </a:lnTo>
                    <a:cubicBezTo>
                      <a:pt x="3334208" y="712642"/>
                      <a:pt x="3209855" y="701820"/>
                      <a:pt x="3163014" y="625389"/>
                    </a:cubicBezTo>
                    <a:cubicBezTo>
                      <a:pt x="3116173" y="548958"/>
                      <a:pt x="3164153" y="435161"/>
                      <a:pt x="3270816" y="369705"/>
                    </a:cubicBezTo>
                    <a:cubicBezTo>
                      <a:pt x="3324148" y="336977"/>
                      <a:pt x="3382297" y="322381"/>
                      <a:pt x="3433408" y="325251"/>
                    </a:cubicBezTo>
                    <a:close/>
                    <a:moveTo>
                      <a:pt x="0" y="0"/>
                    </a:moveTo>
                    <a:lnTo>
                      <a:pt x="360000" y="0"/>
                    </a:lnTo>
                    <a:lnTo>
                      <a:pt x="360000" y="3624815"/>
                    </a:lnTo>
                    <a:lnTo>
                      <a:pt x="3888432" y="3624815"/>
                    </a:lnTo>
                    <a:lnTo>
                      <a:pt x="3888432" y="3984815"/>
                    </a:lnTo>
                    <a:lnTo>
                      <a:pt x="0" y="3984815"/>
                    </a:lnTo>
                    <a:lnTo>
                      <a:pt x="0" y="3888432"/>
                    </a:lnTo>
                    <a:lnTo>
                      <a:pt x="0" y="362481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Block Arc 21">
                <a:extLst>
                  <a:ext uri="{FF2B5EF4-FFF2-40B4-BE49-F238E27FC236}">
                    <a16:creationId xmlns:a16="http://schemas.microsoft.com/office/drawing/2014/main" id="{BDF3114D-E451-41B5-B8BD-EDFDEFA5AE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9013" y="1676452"/>
                <a:ext cx="205791" cy="282024"/>
              </a:xfrm>
              <a:custGeom>
                <a:avLst/>
                <a:gdLst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641823 w 1649823"/>
                  <a:gd name="connsiteY16" fmla="*/ 1880682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3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26019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26019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26019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26019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8529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41714 w 1649823"/>
                  <a:gd name="connsiteY16" fmla="*/ 1888529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41714 w 1649823"/>
                  <a:gd name="connsiteY16" fmla="*/ 1888529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41714 w 1649823"/>
                  <a:gd name="connsiteY16" fmla="*/ 1888529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85082 w 1649823"/>
                  <a:gd name="connsiteY19" fmla="*/ 2260987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50449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85082 w 1649823"/>
                  <a:gd name="connsiteY19" fmla="*/ 2260987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50449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85082 w 1649823"/>
                  <a:gd name="connsiteY19" fmla="*/ 2260987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88799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85082 w 1649823"/>
                  <a:gd name="connsiteY19" fmla="*/ 2260987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60987"/>
                  <a:gd name="connsiteX1" fmla="*/ 1299369 w 1649823"/>
                  <a:gd name="connsiteY1" fmla="*/ 94365 h 2260987"/>
                  <a:gd name="connsiteX2" fmla="*/ 1649823 w 1649823"/>
                  <a:gd name="connsiteY2" fmla="*/ 702944 h 2260987"/>
                  <a:gd name="connsiteX3" fmla="*/ 1257111 w 1649823"/>
                  <a:gd name="connsiteY3" fmla="*/ 702416 h 2260987"/>
                  <a:gd name="connsiteX4" fmla="*/ 1102708 w 1649823"/>
                  <a:gd name="connsiteY4" fmla="*/ 434288 h 2260987"/>
                  <a:gd name="connsiteX5" fmla="*/ 793301 w 1649823"/>
                  <a:gd name="connsiteY5" fmla="*/ 434080 h 2260987"/>
                  <a:gd name="connsiteX6" fmla="*/ 639582 w 1649823"/>
                  <a:gd name="connsiteY6" fmla="*/ 694124 h 2260987"/>
                  <a:gd name="connsiteX7" fmla="*/ 641823 w 1649823"/>
                  <a:gd name="connsiteY7" fmla="*/ 694124 h 2260987"/>
                  <a:gd name="connsiteX8" fmla="*/ 641823 w 1649823"/>
                  <a:gd name="connsiteY8" fmla="*/ 922486 h 2260987"/>
                  <a:gd name="connsiteX9" fmla="*/ 1090531 w 1649823"/>
                  <a:gd name="connsiteY9" fmla="*/ 922486 h 2260987"/>
                  <a:gd name="connsiteX10" fmla="*/ 1090531 w 1649823"/>
                  <a:gd name="connsiteY10" fmla="*/ 1210486 h 2260987"/>
                  <a:gd name="connsiteX11" fmla="*/ 641823 w 1649823"/>
                  <a:gd name="connsiteY11" fmla="*/ 1210486 h 2260987"/>
                  <a:gd name="connsiteX12" fmla="*/ 641823 w 1649823"/>
                  <a:gd name="connsiteY12" fmla="*/ 1308697 h 2260987"/>
                  <a:gd name="connsiteX13" fmla="*/ 1080000 w 1649823"/>
                  <a:gd name="connsiteY13" fmla="*/ 1308697 h 2260987"/>
                  <a:gd name="connsiteX14" fmla="*/ 1080000 w 1649823"/>
                  <a:gd name="connsiteY14" fmla="*/ 1596697 h 2260987"/>
                  <a:gd name="connsiteX15" fmla="*/ 641823 w 1649823"/>
                  <a:gd name="connsiteY15" fmla="*/ 1596697 h 2260987"/>
                  <a:gd name="connsiteX16" fmla="*/ 488799 w 1649823"/>
                  <a:gd name="connsiteY16" fmla="*/ 1884606 h 2260987"/>
                  <a:gd name="connsiteX17" fmla="*/ 1534707 w 1649823"/>
                  <a:gd name="connsiteY17" fmla="*/ 1880682 h 2260987"/>
                  <a:gd name="connsiteX18" fmla="*/ 1550401 w 1649823"/>
                  <a:gd name="connsiteY18" fmla="*/ 2257063 h 2260987"/>
                  <a:gd name="connsiteX19" fmla="*/ 85082 w 1649823"/>
                  <a:gd name="connsiteY19" fmla="*/ 2260987 h 2260987"/>
                  <a:gd name="connsiteX20" fmla="*/ 10531 w 1649823"/>
                  <a:gd name="connsiteY20" fmla="*/ 1880682 h 2260987"/>
                  <a:gd name="connsiteX21" fmla="*/ 14323 w 1649823"/>
                  <a:gd name="connsiteY21" fmla="*/ 1892454 h 2260987"/>
                  <a:gd name="connsiteX22" fmla="*/ 245823 w 1649823"/>
                  <a:gd name="connsiteY22" fmla="*/ 1596697 h 2260987"/>
                  <a:gd name="connsiteX23" fmla="*/ 0 w 1649823"/>
                  <a:gd name="connsiteY23" fmla="*/ 1596697 h 2260987"/>
                  <a:gd name="connsiteX24" fmla="*/ 0 w 1649823"/>
                  <a:gd name="connsiteY24" fmla="*/ 1308697 h 2260987"/>
                  <a:gd name="connsiteX25" fmla="*/ 245823 w 1649823"/>
                  <a:gd name="connsiteY25" fmla="*/ 1308697 h 2260987"/>
                  <a:gd name="connsiteX26" fmla="*/ 245823 w 1649823"/>
                  <a:gd name="connsiteY26" fmla="*/ 1210486 h 2260987"/>
                  <a:gd name="connsiteX27" fmla="*/ 10531 w 1649823"/>
                  <a:gd name="connsiteY27" fmla="*/ 1210486 h 2260987"/>
                  <a:gd name="connsiteX28" fmla="*/ 10531 w 1649823"/>
                  <a:gd name="connsiteY28" fmla="*/ 922486 h 2260987"/>
                  <a:gd name="connsiteX29" fmla="*/ 245823 w 1649823"/>
                  <a:gd name="connsiteY29" fmla="*/ 922486 h 2260987"/>
                  <a:gd name="connsiteX30" fmla="*/ 245823 w 1649823"/>
                  <a:gd name="connsiteY30" fmla="*/ 694124 h 2260987"/>
                  <a:gd name="connsiteX31" fmla="*/ 246347 w 1649823"/>
                  <a:gd name="connsiteY31" fmla="*/ 694124 h 2260987"/>
                  <a:gd name="connsiteX32" fmla="*/ 597097 w 1649823"/>
                  <a:gd name="connsiteY32" fmla="*/ 93893 h 2260987"/>
                  <a:gd name="connsiteX33" fmla="*/ 948296 w 1649823"/>
                  <a:gd name="connsiteY33" fmla="*/ 0 h 2260987"/>
                  <a:gd name="connsiteX0" fmla="*/ 948296 w 1649823"/>
                  <a:gd name="connsiteY0" fmla="*/ 0 h 2260987"/>
                  <a:gd name="connsiteX1" fmla="*/ 1299369 w 1649823"/>
                  <a:gd name="connsiteY1" fmla="*/ 94365 h 2260987"/>
                  <a:gd name="connsiteX2" fmla="*/ 1649823 w 1649823"/>
                  <a:gd name="connsiteY2" fmla="*/ 702944 h 2260987"/>
                  <a:gd name="connsiteX3" fmla="*/ 1257111 w 1649823"/>
                  <a:gd name="connsiteY3" fmla="*/ 702416 h 2260987"/>
                  <a:gd name="connsiteX4" fmla="*/ 1102708 w 1649823"/>
                  <a:gd name="connsiteY4" fmla="*/ 434288 h 2260987"/>
                  <a:gd name="connsiteX5" fmla="*/ 793301 w 1649823"/>
                  <a:gd name="connsiteY5" fmla="*/ 434080 h 2260987"/>
                  <a:gd name="connsiteX6" fmla="*/ 639582 w 1649823"/>
                  <a:gd name="connsiteY6" fmla="*/ 694124 h 2260987"/>
                  <a:gd name="connsiteX7" fmla="*/ 641823 w 1649823"/>
                  <a:gd name="connsiteY7" fmla="*/ 694124 h 2260987"/>
                  <a:gd name="connsiteX8" fmla="*/ 641823 w 1649823"/>
                  <a:gd name="connsiteY8" fmla="*/ 922486 h 2260987"/>
                  <a:gd name="connsiteX9" fmla="*/ 1090531 w 1649823"/>
                  <a:gd name="connsiteY9" fmla="*/ 922486 h 2260987"/>
                  <a:gd name="connsiteX10" fmla="*/ 1090531 w 1649823"/>
                  <a:gd name="connsiteY10" fmla="*/ 1210486 h 2260987"/>
                  <a:gd name="connsiteX11" fmla="*/ 641823 w 1649823"/>
                  <a:gd name="connsiteY11" fmla="*/ 1210486 h 2260987"/>
                  <a:gd name="connsiteX12" fmla="*/ 641823 w 1649823"/>
                  <a:gd name="connsiteY12" fmla="*/ 1308697 h 2260987"/>
                  <a:gd name="connsiteX13" fmla="*/ 1080000 w 1649823"/>
                  <a:gd name="connsiteY13" fmla="*/ 1308697 h 2260987"/>
                  <a:gd name="connsiteX14" fmla="*/ 1080000 w 1649823"/>
                  <a:gd name="connsiteY14" fmla="*/ 1596697 h 2260987"/>
                  <a:gd name="connsiteX15" fmla="*/ 641823 w 1649823"/>
                  <a:gd name="connsiteY15" fmla="*/ 1596697 h 2260987"/>
                  <a:gd name="connsiteX16" fmla="*/ 488799 w 1649823"/>
                  <a:gd name="connsiteY16" fmla="*/ 1884606 h 2260987"/>
                  <a:gd name="connsiteX17" fmla="*/ 1534707 w 1649823"/>
                  <a:gd name="connsiteY17" fmla="*/ 1880682 h 2260987"/>
                  <a:gd name="connsiteX18" fmla="*/ 1538630 w 1649823"/>
                  <a:gd name="connsiteY18" fmla="*/ 2253139 h 2260987"/>
                  <a:gd name="connsiteX19" fmla="*/ 85082 w 1649823"/>
                  <a:gd name="connsiteY19" fmla="*/ 2260987 h 2260987"/>
                  <a:gd name="connsiteX20" fmla="*/ 10531 w 1649823"/>
                  <a:gd name="connsiteY20" fmla="*/ 1880682 h 2260987"/>
                  <a:gd name="connsiteX21" fmla="*/ 14323 w 1649823"/>
                  <a:gd name="connsiteY21" fmla="*/ 1892454 h 2260987"/>
                  <a:gd name="connsiteX22" fmla="*/ 245823 w 1649823"/>
                  <a:gd name="connsiteY22" fmla="*/ 1596697 h 2260987"/>
                  <a:gd name="connsiteX23" fmla="*/ 0 w 1649823"/>
                  <a:gd name="connsiteY23" fmla="*/ 1596697 h 2260987"/>
                  <a:gd name="connsiteX24" fmla="*/ 0 w 1649823"/>
                  <a:gd name="connsiteY24" fmla="*/ 1308697 h 2260987"/>
                  <a:gd name="connsiteX25" fmla="*/ 245823 w 1649823"/>
                  <a:gd name="connsiteY25" fmla="*/ 1308697 h 2260987"/>
                  <a:gd name="connsiteX26" fmla="*/ 245823 w 1649823"/>
                  <a:gd name="connsiteY26" fmla="*/ 1210486 h 2260987"/>
                  <a:gd name="connsiteX27" fmla="*/ 10531 w 1649823"/>
                  <a:gd name="connsiteY27" fmla="*/ 1210486 h 2260987"/>
                  <a:gd name="connsiteX28" fmla="*/ 10531 w 1649823"/>
                  <a:gd name="connsiteY28" fmla="*/ 922486 h 2260987"/>
                  <a:gd name="connsiteX29" fmla="*/ 245823 w 1649823"/>
                  <a:gd name="connsiteY29" fmla="*/ 922486 h 2260987"/>
                  <a:gd name="connsiteX30" fmla="*/ 245823 w 1649823"/>
                  <a:gd name="connsiteY30" fmla="*/ 694124 h 2260987"/>
                  <a:gd name="connsiteX31" fmla="*/ 246347 w 1649823"/>
                  <a:gd name="connsiteY31" fmla="*/ 694124 h 2260987"/>
                  <a:gd name="connsiteX32" fmla="*/ 597097 w 1649823"/>
                  <a:gd name="connsiteY32" fmla="*/ 93893 h 2260987"/>
                  <a:gd name="connsiteX33" fmla="*/ 948296 w 1649823"/>
                  <a:gd name="connsiteY33" fmla="*/ 0 h 2260987"/>
                  <a:gd name="connsiteX0" fmla="*/ 948296 w 1649823"/>
                  <a:gd name="connsiteY0" fmla="*/ 0 h 2260987"/>
                  <a:gd name="connsiteX1" fmla="*/ 1299369 w 1649823"/>
                  <a:gd name="connsiteY1" fmla="*/ 94365 h 2260987"/>
                  <a:gd name="connsiteX2" fmla="*/ 1649823 w 1649823"/>
                  <a:gd name="connsiteY2" fmla="*/ 702944 h 2260987"/>
                  <a:gd name="connsiteX3" fmla="*/ 1257111 w 1649823"/>
                  <a:gd name="connsiteY3" fmla="*/ 702416 h 2260987"/>
                  <a:gd name="connsiteX4" fmla="*/ 1102708 w 1649823"/>
                  <a:gd name="connsiteY4" fmla="*/ 434288 h 2260987"/>
                  <a:gd name="connsiteX5" fmla="*/ 793301 w 1649823"/>
                  <a:gd name="connsiteY5" fmla="*/ 434080 h 2260987"/>
                  <a:gd name="connsiteX6" fmla="*/ 639582 w 1649823"/>
                  <a:gd name="connsiteY6" fmla="*/ 694124 h 2260987"/>
                  <a:gd name="connsiteX7" fmla="*/ 641823 w 1649823"/>
                  <a:gd name="connsiteY7" fmla="*/ 694124 h 2260987"/>
                  <a:gd name="connsiteX8" fmla="*/ 641823 w 1649823"/>
                  <a:gd name="connsiteY8" fmla="*/ 922486 h 2260987"/>
                  <a:gd name="connsiteX9" fmla="*/ 1090531 w 1649823"/>
                  <a:gd name="connsiteY9" fmla="*/ 922486 h 2260987"/>
                  <a:gd name="connsiteX10" fmla="*/ 1090531 w 1649823"/>
                  <a:gd name="connsiteY10" fmla="*/ 1210486 h 2260987"/>
                  <a:gd name="connsiteX11" fmla="*/ 641823 w 1649823"/>
                  <a:gd name="connsiteY11" fmla="*/ 1210486 h 2260987"/>
                  <a:gd name="connsiteX12" fmla="*/ 641823 w 1649823"/>
                  <a:gd name="connsiteY12" fmla="*/ 1308697 h 2260987"/>
                  <a:gd name="connsiteX13" fmla="*/ 1080000 w 1649823"/>
                  <a:gd name="connsiteY13" fmla="*/ 1308697 h 2260987"/>
                  <a:gd name="connsiteX14" fmla="*/ 1080000 w 1649823"/>
                  <a:gd name="connsiteY14" fmla="*/ 1596697 h 2260987"/>
                  <a:gd name="connsiteX15" fmla="*/ 641823 w 1649823"/>
                  <a:gd name="connsiteY15" fmla="*/ 1596697 h 2260987"/>
                  <a:gd name="connsiteX16" fmla="*/ 488799 w 1649823"/>
                  <a:gd name="connsiteY16" fmla="*/ 1884606 h 2260987"/>
                  <a:gd name="connsiteX17" fmla="*/ 1534707 w 1649823"/>
                  <a:gd name="connsiteY17" fmla="*/ 1880682 h 2260987"/>
                  <a:gd name="connsiteX18" fmla="*/ 1538630 w 1649823"/>
                  <a:gd name="connsiteY18" fmla="*/ 2253139 h 2260987"/>
                  <a:gd name="connsiteX19" fmla="*/ 85082 w 1649823"/>
                  <a:gd name="connsiteY19" fmla="*/ 2260987 h 2260987"/>
                  <a:gd name="connsiteX20" fmla="*/ 10531 w 1649823"/>
                  <a:gd name="connsiteY20" fmla="*/ 1880682 h 2260987"/>
                  <a:gd name="connsiteX21" fmla="*/ 14323 w 1649823"/>
                  <a:gd name="connsiteY21" fmla="*/ 1892454 h 2260987"/>
                  <a:gd name="connsiteX22" fmla="*/ 245823 w 1649823"/>
                  <a:gd name="connsiteY22" fmla="*/ 1596697 h 2260987"/>
                  <a:gd name="connsiteX23" fmla="*/ 0 w 1649823"/>
                  <a:gd name="connsiteY23" fmla="*/ 1596697 h 2260987"/>
                  <a:gd name="connsiteX24" fmla="*/ 0 w 1649823"/>
                  <a:gd name="connsiteY24" fmla="*/ 1308697 h 2260987"/>
                  <a:gd name="connsiteX25" fmla="*/ 245823 w 1649823"/>
                  <a:gd name="connsiteY25" fmla="*/ 1308697 h 2260987"/>
                  <a:gd name="connsiteX26" fmla="*/ 245823 w 1649823"/>
                  <a:gd name="connsiteY26" fmla="*/ 1210486 h 2260987"/>
                  <a:gd name="connsiteX27" fmla="*/ 10531 w 1649823"/>
                  <a:gd name="connsiteY27" fmla="*/ 1210486 h 2260987"/>
                  <a:gd name="connsiteX28" fmla="*/ 10531 w 1649823"/>
                  <a:gd name="connsiteY28" fmla="*/ 922486 h 2260987"/>
                  <a:gd name="connsiteX29" fmla="*/ 245823 w 1649823"/>
                  <a:gd name="connsiteY29" fmla="*/ 922486 h 2260987"/>
                  <a:gd name="connsiteX30" fmla="*/ 245823 w 1649823"/>
                  <a:gd name="connsiteY30" fmla="*/ 694124 h 2260987"/>
                  <a:gd name="connsiteX31" fmla="*/ 246347 w 1649823"/>
                  <a:gd name="connsiteY31" fmla="*/ 694124 h 2260987"/>
                  <a:gd name="connsiteX32" fmla="*/ 597097 w 1649823"/>
                  <a:gd name="connsiteY32" fmla="*/ 93893 h 2260987"/>
                  <a:gd name="connsiteX33" fmla="*/ 948296 w 1649823"/>
                  <a:gd name="connsiteY33" fmla="*/ 0 h 2260987"/>
                  <a:gd name="connsiteX0" fmla="*/ 948296 w 1649823"/>
                  <a:gd name="connsiteY0" fmla="*/ 0 h 2260987"/>
                  <a:gd name="connsiteX1" fmla="*/ 1299369 w 1649823"/>
                  <a:gd name="connsiteY1" fmla="*/ 94365 h 2260987"/>
                  <a:gd name="connsiteX2" fmla="*/ 1649823 w 1649823"/>
                  <a:gd name="connsiteY2" fmla="*/ 702944 h 2260987"/>
                  <a:gd name="connsiteX3" fmla="*/ 1257111 w 1649823"/>
                  <a:gd name="connsiteY3" fmla="*/ 702416 h 2260987"/>
                  <a:gd name="connsiteX4" fmla="*/ 1102708 w 1649823"/>
                  <a:gd name="connsiteY4" fmla="*/ 434288 h 2260987"/>
                  <a:gd name="connsiteX5" fmla="*/ 793301 w 1649823"/>
                  <a:gd name="connsiteY5" fmla="*/ 434080 h 2260987"/>
                  <a:gd name="connsiteX6" fmla="*/ 639582 w 1649823"/>
                  <a:gd name="connsiteY6" fmla="*/ 694124 h 2260987"/>
                  <a:gd name="connsiteX7" fmla="*/ 641823 w 1649823"/>
                  <a:gd name="connsiteY7" fmla="*/ 694124 h 2260987"/>
                  <a:gd name="connsiteX8" fmla="*/ 641823 w 1649823"/>
                  <a:gd name="connsiteY8" fmla="*/ 922486 h 2260987"/>
                  <a:gd name="connsiteX9" fmla="*/ 1090531 w 1649823"/>
                  <a:gd name="connsiteY9" fmla="*/ 922486 h 2260987"/>
                  <a:gd name="connsiteX10" fmla="*/ 1090531 w 1649823"/>
                  <a:gd name="connsiteY10" fmla="*/ 1210486 h 2260987"/>
                  <a:gd name="connsiteX11" fmla="*/ 641823 w 1649823"/>
                  <a:gd name="connsiteY11" fmla="*/ 1210486 h 2260987"/>
                  <a:gd name="connsiteX12" fmla="*/ 641823 w 1649823"/>
                  <a:gd name="connsiteY12" fmla="*/ 1308697 h 2260987"/>
                  <a:gd name="connsiteX13" fmla="*/ 1080000 w 1649823"/>
                  <a:gd name="connsiteY13" fmla="*/ 1308697 h 2260987"/>
                  <a:gd name="connsiteX14" fmla="*/ 1080000 w 1649823"/>
                  <a:gd name="connsiteY14" fmla="*/ 1596697 h 2260987"/>
                  <a:gd name="connsiteX15" fmla="*/ 641823 w 1649823"/>
                  <a:gd name="connsiteY15" fmla="*/ 1596697 h 2260987"/>
                  <a:gd name="connsiteX16" fmla="*/ 488799 w 1649823"/>
                  <a:gd name="connsiteY16" fmla="*/ 1884606 h 2260987"/>
                  <a:gd name="connsiteX17" fmla="*/ 1534707 w 1649823"/>
                  <a:gd name="connsiteY17" fmla="*/ 1880682 h 2260987"/>
                  <a:gd name="connsiteX18" fmla="*/ 1538630 w 1649823"/>
                  <a:gd name="connsiteY18" fmla="*/ 2253139 h 2260987"/>
                  <a:gd name="connsiteX19" fmla="*/ 85082 w 1649823"/>
                  <a:gd name="connsiteY19" fmla="*/ 2260987 h 2260987"/>
                  <a:gd name="connsiteX20" fmla="*/ 10531 w 1649823"/>
                  <a:gd name="connsiteY20" fmla="*/ 1880682 h 2260987"/>
                  <a:gd name="connsiteX21" fmla="*/ 14323 w 1649823"/>
                  <a:gd name="connsiteY21" fmla="*/ 1892454 h 2260987"/>
                  <a:gd name="connsiteX22" fmla="*/ 245823 w 1649823"/>
                  <a:gd name="connsiteY22" fmla="*/ 1596697 h 2260987"/>
                  <a:gd name="connsiteX23" fmla="*/ 0 w 1649823"/>
                  <a:gd name="connsiteY23" fmla="*/ 1596697 h 2260987"/>
                  <a:gd name="connsiteX24" fmla="*/ 0 w 1649823"/>
                  <a:gd name="connsiteY24" fmla="*/ 1308697 h 2260987"/>
                  <a:gd name="connsiteX25" fmla="*/ 245823 w 1649823"/>
                  <a:gd name="connsiteY25" fmla="*/ 1308697 h 2260987"/>
                  <a:gd name="connsiteX26" fmla="*/ 245823 w 1649823"/>
                  <a:gd name="connsiteY26" fmla="*/ 1210486 h 2260987"/>
                  <a:gd name="connsiteX27" fmla="*/ 10531 w 1649823"/>
                  <a:gd name="connsiteY27" fmla="*/ 1210486 h 2260987"/>
                  <a:gd name="connsiteX28" fmla="*/ 10531 w 1649823"/>
                  <a:gd name="connsiteY28" fmla="*/ 922486 h 2260987"/>
                  <a:gd name="connsiteX29" fmla="*/ 245823 w 1649823"/>
                  <a:gd name="connsiteY29" fmla="*/ 922486 h 2260987"/>
                  <a:gd name="connsiteX30" fmla="*/ 245823 w 1649823"/>
                  <a:gd name="connsiteY30" fmla="*/ 694124 h 2260987"/>
                  <a:gd name="connsiteX31" fmla="*/ 246347 w 1649823"/>
                  <a:gd name="connsiteY31" fmla="*/ 694124 h 2260987"/>
                  <a:gd name="connsiteX32" fmla="*/ 597097 w 1649823"/>
                  <a:gd name="connsiteY32" fmla="*/ 93893 h 2260987"/>
                  <a:gd name="connsiteX33" fmla="*/ 948296 w 1649823"/>
                  <a:gd name="connsiteY33" fmla="*/ 0 h 2260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49823" h="2260987">
                    <a:moveTo>
                      <a:pt x="948296" y="0"/>
                    </a:moveTo>
                    <a:cubicBezTo>
                      <a:pt x="1069547" y="82"/>
                      <a:pt x="1190777" y="31540"/>
                      <a:pt x="1299369" y="94365"/>
                    </a:cubicBezTo>
                    <a:cubicBezTo>
                      <a:pt x="1516553" y="220016"/>
                      <a:pt x="1650161" y="452031"/>
                      <a:pt x="1649823" y="702944"/>
                    </a:cubicBezTo>
                    <a:lnTo>
                      <a:pt x="1257111" y="702416"/>
                    </a:lnTo>
                    <a:cubicBezTo>
                      <a:pt x="1257260" y="591869"/>
                      <a:pt x="1198395" y="489648"/>
                      <a:pt x="1102708" y="434288"/>
                    </a:cubicBezTo>
                    <a:cubicBezTo>
                      <a:pt x="1007021" y="378929"/>
                      <a:pt x="889062" y="378849"/>
                      <a:pt x="793301" y="434080"/>
                    </a:cubicBezTo>
                    <a:cubicBezTo>
                      <a:pt x="699825" y="487993"/>
                      <a:pt x="641374" y="586604"/>
                      <a:pt x="639582" y="694124"/>
                    </a:cubicBezTo>
                    <a:lnTo>
                      <a:pt x="641823" y="694124"/>
                    </a:lnTo>
                    <a:lnTo>
                      <a:pt x="641823" y="922486"/>
                    </a:lnTo>
                    <a:lnTo>
                      <a:pt x="1090531" y="922486"/>
                    </a:lnTo>
                    <a:lnTo>
                      <a:pt x="1090531" y="1210486"/>
                    </a:lnTo>
                    <a:lnTo>
                      <a:pt x="641823" y="1210486"/>
                    </a:lnTo>
                    <a:lnTo>
                      <a:pt x="641823" y="1308697"/>
                    </a:lnTo>
                    <a:lnTo>
                      <a:pt x="1080000" y="1308697"/>
                    </a:lnTo>
                    <a:lnTo>
                      <a:pt x="1080000" y="1596697"/>
                    </a:lnTo>
                    <a:lnTo>
                      <a:pt x="641823" y="1596697"/>
                    </a:lnTo>
                    <a:cubicBezTo>
                      <a:pt x="616973" y="1735828"/>
                      <a:pt x="568580" y="1816102"/>
                      <a:pt x="488799" y="1884606"/>
                    </a:cubicBezTo>
                    <a:lnTo>
                      <a:pt x="1534707" y="1880682"/>
                    </a:lnTo>
                    <a:cubicBezTo>
                      <a:pt x="1536015" y="2004834"/>
                      <a:pt x="1537322" y="2128987"/>
                      <a:pt x="1538630" y="2253139"/>
                    </a:cubicBezTo>
                    <a:lnTo>
                      <a:pt x="85082" y="2260987"/>
                    </a:lnTo>
                    <a:lnTo>
                      <a:pt x="10531" y="1880682"/>
                    </a:lnTo>
                    <a:lnTo>
                      <a:pt x="14323" y="1892454"/>
                    </a:lnTo>
                    <a:cubicBezTo>
                      <a:pt x="142499" y="1821335"/>
                      <a:pt x="231436" y="1758063"/>
                      <a:pt x="245823" y="1596697"/>
                    </a:cubicBezTo>
                    <a:lnTo>
                      <a:pt x="0" y="1596697"/>
                    </a:lnTo>
                    <a:lnTo>
                      <a:pt x="0" y="1308697"/>
                    </a:lnTo>
                    <a:lnTo>
                      <a:pt x="245823" y="1308697"/>
                    </a:lnTo>
                    <a:lnTo>
                      <a:pt x="245823" y="1210486"/>
                    </a:lnTo>
                    <a:lnTo>
                      <a:pt x="10531" y="1210486"/>
                    </a:lnTo>
                    <a:lnTo>
                      <a:pt x="10531" y="922486"/>
                    </a:lnTo>
                    <a:lnTo>
                      <a:pt x="245823" y="922486"/>
                    </a:lnTo>
                    <a:lnTo>
                      <a:pt x="245823" y="694124"/>
                    </a:lnTo>
                    <a:lnTo>
                      <a:pt x="246347" y="694124"/>
                    </a:lnTo>
                    <a:cubicBezTo>
                      <a:pt x="248640" y="446240"/>
                      <a:pt x="382021" y="217938"/>
                      <a:pt x="597097" y="93893"/>
                    </a:cubicBezTo>
                    <a:cubicBezTo>
                      <a:pt x="705773" y="31214"/>
                      <a:pt x="827045" y="-81"/>
                      <a:pt x="9482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Rectangle 23">
                <a:extLst>
                  <a:ext uri="{FF2B5EF4-FFF2-40B4-BE49-F238E27FC236}">
                    <a16:creationId xmlns:a16="http://schemas.microsoft.com/office/drawing/2014/main" id="{C84C840E-884D-46DA-A703-7200B8B32B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49537" y="2732307"/>
                <a:ext cx="231845" cy="282024"/>
              </a:xfrm>
              <a:custGeom>
                <a:avLst/>
                <a:gdLst/>
                <a:ahLst/>
                <a:cxnLst/>
                <a:rect l="l" t="t" r="r" b="b"/>
                <a:pathLst>
                  <a:path w="3201962" h="3894964">
                    <a:moveTo>
                      <a:pt x="230584" y="0"/>
                    </a:moveTo>
                    <a:lnTo>
                      <a:pt x="393650" y="0"/>
                    </a:lnTo>
                    <a:lnTo>
                      <a:pt x="806648" y="0"/>
                    </a:lnTo>
                    <a:lnTo>
                      <a:pt x="3201962" y="0"/>
                    </a:lnTo>
                    <a:lnTo>
                      <a:pt x="3201962" y="649007"/>
                    </a:lnTo>
                    <a:lnTo>
                      <a:pt x="806648" y="649007"/>
                    </a:lnTo>
                    <a:lnTo>
                      <a:pt x="806648" y="1720444"/>
                    </a:lnTo>
                    <a:lnTo>
                      <a:pt x="3017140" y="1720444"/>
                    </a:lnTo>
                    <a:lnTo>
                      <a:pt x="3017140" y="2369451"/>
                    </a:lnTo>
                    <a:lnTo>
                      <a:pt x="806648" y="2369451"/>
                    </a:lnTo>
                    <a:lnTo>
                      <a:pt x="806648" y="2584541"/>
                    </a:lnTo>
                    <a:lnTo>
                      <a:pt x="2169844" y="2584541"/>
                    </a:lnTo>
                    <a:lnTo>
                      <a:pt x="2169844" y="3125069"/>
                    </a:lnTo>
                    <a:lnTo>
                      <a:pt x="806648" y="3125069"/>
                    </a:lnTo>
                    <a:lnTo>
                      <a:pt x="806648" y="3894964"/>
                    </a:lnTo>
                    <a:lnTo>
                      <a:pt x="230584" y="3894964"/>
                    </a:lnTo>
                    <a:lnTo>
                      <a:pt x="230584" y="3125069"/>
                    </a:lnTo>
                    <a:lnTo>
                      <a:pt x="0" y="3125069"/>
                    </a:lnTo>
                    <a:lnTo>
                      <a:pt x="0" y="2584541"/>
                    </a:lnTo>
                    <a:lnTo>
                      <a:pt x="230584" y="25845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Isosceles Triangle 33">
                <a:extLst>
                  <a:ext uri="{FF2B5EF4-FFF2-40B4-BE49-F238E27FC236}">
                    <a16:creationId xmlns:a16="http://schemas.microsoft.com/office/drawing/2014/main" id="{EF0A8E78-D203-439C-BE7B-0357E69E9D85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3888684" y="1062633"/>
                <a:ext cx="282024" cy="282024"/>
              </a:xfrm>
              <a:custGeom>
                <a:avLst/>
                <a:gdLst/>
                <a:ahLst/>
                <a:cxnLst/>
                <a:rect l="l" t="t" r="r" b="b"/>
                <a:pathLst>
                  <a:path w="3982665" h="3915008">
                    <a:moveTo>
                      <a:pt x="0" y="2664000"/>
                    </a:moveTo>
                    <a:lnTo>
                      <a:pt x="1911318" y="72000"/>
                    </a:lnTo>
                    <a:lnTo>
                      <a:pt x="1142725" y="2655962"/>
                    </a:lnTo>
                    <a:close/>
                    <a:moveTo>
                      <a:pt x="3982665" y="2664000"/>
                    </a:moveTo>
                    <a:lnTo>
                      <a:pt x="2839940" y="2655962"/>
                    </a:lnTo>
                    <a:lnTo>
                      <a:pt x="2071347" y="72000"/>
                    </a:lnTo>
                    <a:close/>
                    <a:moveTo>
                      <a:pt x="2621333" y="2664000"/>
                    </a:moveTo>
                    <a:lnTo>
                      <a:pt x="1361333" y="2664000"/>
                    </a:lnTo>
                    <a:lnTo>
                      <a:pt x="1991333" y="0"/>
                    </a:lnTo>
                    <a:close/>
                    <a:moveTo>
                      <a:pt x="1806654" y="3915007"/>
                    </a:moveTo>
                    <a:lnTo>
                      <a:pt x="726654" y="3915007"/>
                    </a:lnTo>
                    <a:lnTo>
                      <a:pt x="1266654" y="2835007"/>
                    </a:lnTo>
                    <a:close/>
                    <a:moveTo>
                      <a:pt x="555902" y="3915008"/>
                    </a:moveTo>
                    <a:lnTo>
                      <a:pt x="15902" y="2835008"/>
                    </a:lnTo>
                    <a:lnTo>
                      <a:pt x="1095902" y="2835008"/>
                    </a:lnTo>
                    <a:close/>
                    <a:moveTo>
                      <a:pt x="1977406" y="3915008"/>
                    </a:moveTo>
                    <a:lnTo>
                      <a:pt x="1437406" y="2835008"/>
                    </a:lnTo>
                    <a:lnTo>
                      <a:pt x="2517406" y="2835008"/>
                    </a:lnTo>
                    <a:close/>
                    <a:moveTo>
                      <a:pt x="3228158" y="3915008"/>
                    </a:moveTo>
                    <a:lnTo>
                      <a:pt x="2148158" y="3915008"/>
                    </a:lnTo>
                    <a:lnTo>
                      <a:pt x="2688158" y="2835008"/>
                    </a:lnTo>
                    <a:close/>
                    <a:moveTo>
                      <a:pt x="3398910" y="3915008"/>
                    </a:moveTo>
                    <a:lnTo>
                      <a:pt x="2858910" y="2835008"/>
                    </a:lnTo>
                    <a:lnTo>
                      <a:pt x="3938910" y="28350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Rounded Rectangle 5">
                <a:extLst>
                  <a:ext uri="{FF2B5EF4-FFF2-40B4-BE49-F238E27FC236}">
                    <a16:creationId xmlns:a16="http://schemas.microsoft.com/office/drawing/2014/main" id="{6B29E5F0-0D84-4DD7-8361-94F2CD6F79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72219" y="2991402"/>
                <a:ext cx="282024" cy="282024"/>
              </a:xfrm>
              <a:custGeom>
                <a:avLst/>
                <a:gdLst/>
                <a:ahLst/>
                <a:cxnLst/>
                <a:rect l="l" t="t" r="r" b="b"/>
                <a:pathLst>
                  <a:path w="3928707" h="3954781">
                    <a:moveTo>
                      <a:pt x="2773336" y="2238726"/>
                    </a:moveTo>
                    <a:cubicBezTo>
                      <a:pt x="2746826" y="2238726"/>
                      <a:pt x="2725335" y="2260217"/>
                      <a:pt x="2725335" y="2286727"/>
                    </a:cubicBezTo>
                    <a:lnTo>
                      <a:pt x="2725335" y="2478725"/>
                    </a:lnTo>
                    <a:cubicBezTo>
                      <a:pt x="2725335" y="2505235"/>
                      <a:pt x="2746826" y="2526726"/>
                      <a:pt x="2773336" y="2526726"/>
                    </a:cubicBezTo>
                    <a:lnTo>
                      <a:pt x="2965334" y="2526726"/>
                    </a:lnTo>
                    <a:cubicBezTo>
                      <a:pt x="2991844" y="2526726"/>
                      <a:pt x="3013335" y="2505235"/>
                      <a:pt x="3013335" y="2478725"/>
                    </a:cubicBezTo>
                    <a:lnTo>
                      <a:pt x="3013335" y="2286727"/>
                    </a:lnTo>
                    <a:cubicBezTo>
                      <a:pt x="3013335" y="2260217"/>
                      <a:pt x="2991844" y="2238726"/>
                      <a:pt x="2965334" y="2238726"/>
                    </a:cubicBezTo>
                    <a:close/>
                    <a:moveTo>
                      <a:pt x="2313922" y="2238726"/>
                    </a:moveTo>
                    <a:cubicBezTo>
                      <a:pt x="2287412" y="2238726"/>
                      <a:pt x="2265921" y="2260217"/>
                      <a:pt x="2265921" y="2286727"/>
                    </a:cubicBezTo>
                    <a:lnTo>
                      <a:pt x="2265921" y="2478725"/>
                    </a:lnTo>
                    <a:cubicBezTo>
                      <a:pt x="2265921" y="2505235"/>
                      <a:pt x="2287412" y="2526726"/>
                      <a:pt x="2313922" y="2526726"/>
                    </a:cubicBezTo>
                    <a:lnTo>
                      <a:pt x="2505920" y="2526726"/>
                    </a:lnTo>
                    <a:cubicBezTo>
                      <a:pt x="2532430" y="2526726"/>
                      <a:pt x="2553921" y="2505235"/>
                      <a:pt x="2553921" y="2478725"/>
                    </a:cubicBezTo>
                    <a:lnTo>
                      <a:pt x="2553921" y="2286727"/>
                    </a:lnTo>
                    <a:cubicBezTo>
                      <a:pt x="2553921" y="2260217"/>
                      <a:pt x="2532430" y="2238726"/>
                      <a:pt x="2505920" y="2238726"/>
                    </a:cubicBezTo>
                    <a:close/>
                    <a:moveTo>
                      <a:pt x="1854508" y="2238726"/>
                    </a:moveTo>
                    <a:cubicBezTo>
                      <a:pt x="1827998" y="2238726"/>
                      <a:pt x="1806507" y="2260217"/>
                      <a:pt x="1806507" y="2286727"/>
                    </a:cubicBezTo>
                    <a:lnTo>
                      <a:pt x="1806507" y="2478725"/>
                    </a:lnTo>
                    <a:cubicBezTo>
                      <a:pt x="1806507" y="2505235"/>
                      <a:pt x="1827998" y="2526726"/>
                      <a:pt x="1854508" y="2526726"/>
                    </a:cubicBezTo>
                    <a:lnTo>
                      <a:pt x="2046506" y="2526726"/>
                    </a:lnTo>
                    <a:cubicBezTo>
                      <a:pt x="2073016" y="2526726"/>
                      <a:pt x="2094507" y="2505235"/>
                      <a:pt x="2094507" y="2478725"/>
                    </a:cubicBezTo>
                    <a:lnTo>
                      <a:pt x="2094507" y="2286727"/>
                    </a:lnTo>
                    <a:cubicBezTo>
                      <a:pt x="2094507" y="2260217"/>
                      <a:pt x="2073016" y="2238726"/>
                      <a:pt x="2046506" y="2238726"/>
                    </a:cubicBezTo>
                    <a:close/>
                    <a:moveTo>
                      <a:pt x="879732" y="2133675"/>
                    </a:moveTo>
                    <a:cubicBezTo>
                      <a:pt x="767330" y="2133675"/>
                      <a:pt x="676210" y="2224795"/>
                      <a:pt x="676210" y="2337197"/>
                    </a:cubicBezTo>
                    <a:cubicBezTo>
                      <a:pt x="676210" y="2449599"/>
                      <a:pt x="767330" y="2540719"/>
                      <a:pt x="879732" y="2540719"/>
                    </a:cubicBezTo>
                    <a:cubicBezTo>
                      <a:pt x="956121" y="2540719"/>
                      <a:pt x="1022681" y="2498634"/>
                      <a:pt x="1054808" y="2434886"/>
                    </a:cubicBezTo>
                    <a:lnTo>
                      <a:pt x="1469273" y="2434887"/>
                    </a:lnTo>
                    <a:cubicBezTo>
                      <a:pt x="1529381" y="2434887"/>
                      <a:pt x="1578108" y="2386160"/>
                      <a:pt x="1578108" y="2326052"/>
                    </a:cubicBezTo>
                    <a:cubicBezTo>
                      <a:pt x="1578108" y="2265944"/>
                      <a:pt x="1529381" y="2217217"/>
                      <a:pt x="1469273" y="2217217"/>
                    </a:cubicBezTo>
                    <a:lnTo>
                      <a:pt x="1039779" y="2217217"/>
                    </a:lnTo>
                    <a:cubicBezTo>
                      <a:pt x="1005455" y="2165662"/>
                      <a:pt x="946329" y="2133675"/>
                      <a:pt x="879732" y="2133675"/>
                    </a:cubicBezTo>
                    <a:close/>
                    <a:moveTo>
                      <a:pt x="2773336" y="1699178"/>
                    </a:moveTo>
                    <a:cubicBezTo>
                      <a:pt x="2746826" y="1699178"/>
                      <a:pt x="2725335" y="1720669"/>
                      <a:pt x="2725335" y="1747179"/>
                    </a:cubicBezTo>
                    <a:lnTo>
                      <a:pt x="2725335" y="1939177"/>
                    </a:lnTo>
                    <a:cubicBezTo>
                      <a:pt x="2725335" y="1965687"/>
                      <a:pt x="2746826" y="1987178"/>
                      <a:pt x="2773336" y="1987178"/>
                    </a:cubicBezTo>
                    <a:lnTo>
                      <a:pt x="2965334" y="1987178"/>
                    </a:lnTo>
                    <a:cubicBezTo>
                      <a:pt x="2991844" y="1987178"/>
                      <a:pt x="3013335" y="1965687"/>
                      <a:pt x="3013335" y="1939177"/>
                    </a:cubicBezTo>
                    <a:lnTo>
                      <a:pt x="3013335" y="1747179"/>
                    </a:lnTo>
                    <a:cubicBezTo>
                      <a:pt x="3013335" y="1720669"/>
                      <a:pt x="2991844" y="1699178"/>
                      <a:pt x="2965334" y="1699178"/>
                    </a:cubicBezTo>
                    <a:close/>
                    <a:moveTo>
                      <a:pt x="2313922" y="1699178"/>
                    </a:moveTo>
                    <a:cubicBezTo>
                      <a:pt x="2287412" y="1699178"/>
                      <a:pt x="2265921" y="1720669"/>
                      <a:pt x="2265921" y="1747179"/>
                    </a:cubicBezTo>
                    <a:lnTo>
                      <a:pt x="2265921" y="1939177"/>
                    </a:lnTo>
                    <a:cubicBezTo>
                      <a:pt x="2265921" y="1965687"/>
                      <a:pt x="2287412" y="1987178"/>
                      <a:pt x="2313922" y="1987178"/>
                    </a:cubicBezTo>
                    <a:lnTo>
                      <a:pt x="2505920" y="1987178"/>
                    </a:lnTo>
                    <a:cubicBezTo>
                      <a:pt x="2532430" y="1987178"/>
                      <a:pt x="2553921" y="1965687"/>
                      <a:pt x="2553921" y="1939177"/>
                    </a:cubicBezTo>
                    <a:lnTo>
                      <a:pt x="2553921" y="1747179"/>
                    </a:lnTo>
                    <a:cubicBezTo>
                      <a:pt x="2553921" y="1720669"/>
                      <a:pt x="2532430" y="1699178"/>
                      <a:pt x="2505920" y="1699178"/>
                    </a:cubicBezTo>
                    <a:close/>
                    <a:moveTo>
                      <a:pt x="1854508" y="1699178"/>
                    </a:moveTo>
                    <a:cubicBezTo>
                      <a:pt x="1827998" y="1699178"/>
                      <a:pt x="1806507" y="1720669"/>
                      <a:pt x="1806507" y="1747179"/>
                    </a:cubicBezTo>
                    <a:lnTo>
                      <a:pt x="1806507" y="1939177"/>
                    </a:lnTo>
                    <a:cubicBezTo>
                      <a:pt x="1806507" y="1965687"/>
                      <a:pt x="1827998" y="1987178"/>
                      <a:pt x="1854508" y="1987178"/>
                    </a:cubicBezTo>
                    <a:lnTo>
                      <a:pt x="2046506" y="1987178"/>
                    </a:lnTo>
                    <a:cubicBezTo>
                      <a:pt x="2073016" y="1987178"/>
                      <a:pt x="2094507" y="1965687"/>
                      <a:pt x="2094507" y="1939177"/>
                    </a:cubicBezTo>
                    <a:lnTo>
                      <a:pt x="2094507" y="1747179"/>
                    </a:lnTo>
                    <a:cubicBezTo>
                      <a:pt x="2094507" y="1720669"/>
                      <a:pt x="2073016" y="1699178"/>
                      <a:pt x="2046506" y="1699178"/>
                    </a:cubicBezTo>
                    <a:close/>
                    <a:moveTo>
                      <a:pt x="1035948" y="1186216"/>
                    </a:moveTo>
                    <a:cubicBezTo>
                      <a:pt x="1165960" y="1186216"/>
                      <a:pt x="1271356" y="1291612"/>
                      <a:pt x="1271356" y="1421624"/>
                    </a:cubicBezTo>
                    <a:cubicBezTo>
                      <a:pt x="1271356" y="1551636"/>
                      <a:pt x="1165960" y="1657032"/>
                      <a:pt x="1035948" y="1657032"/>
                    </a:cubicBezTo>
                    <a:cubicBezTo>
                      <a:pt x="905936" y="1657032"/>
                      <a:pt x="800540" y="1551636"/>
                      <a:pt x="800540" y="1421624"/>
                    </a:cubicBezTo>
                    <a:cubicBezTo>
                      <a:pt x="800540" y="1291612"/>
                      <a:pt x="905936" y="1186216"/>
                      <a:pt x="1035948" y="1186216"/>
                    </a:cubicBezTo>
                    <a:close/>
                    <a:moveTo>
                      <a:pt x="2773336" y="1159631"/>
                    </a:moveTo>
                    <a:cubicBezTo>
                      <a:pt x="2746826" y="1159631"/>
                      <a:pt x="2725335" y="1181122"/>
                      <a:pt x="2725335" y="1207632"/>
                    </a:cubicBezTo>
                    <a:lnTo>
                      <a:pt x="2725335" y="1399630"/>
                    </a:lnTo>
                    <a:cubicBezTo>
                      <a:pt x="2725335" y="1426140"/>
                      <a:pt x="2746826" y="1447631"/>
                      <a:pt x="2773336" y="1447631"/>
                    </a:cubicBezTo>
                    <a:lnTo>
                      <a:pt x="2965334" y="1447631"/>
                    </a:lnTo>
                    <a:cubicBezTo>
                      <a:pt x="2991844" y="1447631"/>
                      <a:pt x="3013335" y="1426140"/>
                      <a:pt x="3013335" y="1399630"/>
                    </a:cubicBezTo>
                    <a:lnTo>
                      <a:pt x="3013335" y="1207632"/>
                    </a:lnTo>
                    <a:cubicBezTo>
                      <a:pt x="3013335" y="1181122"/>
                      <a:pt x="2991844" y="1159631"/>
                      <a:pt x="2965334" y="1159631"/>
                    </a:cubicBezTo>
                    <a:close/>
                    <a:moveTo>
                      <a:pt x="2313922" y="1159631"/>
                    </a:moveTo>
                    <a:cubicBezTo>
                      <a:pt x="2287412" y="1159631"/>
                      <a:pt x="2265921" y="1181122"/>
                      <a:pt x="2265921" y="1207632"/>
                    </a:cubicBezTo>
                    <a:lnTo>
                      <a:pt x="2265921" y="1399630"/>
                    </a:lnTo>
                    <a:cubicBezTo>
                      <a:pt x="2265921" y="1426140"/>
                      <a:pt x="2287412" y="1447631"/>
                      <a:pt x="2313922" y="1447631"/>
                    </a:cubicBezTo>
                    <a:lnTo>
                      <a:pt x="2505920" y="1447631"/>
                    </a:lnTo>
                    <a:cubicBezTo>
                      <a:pt x="2532430" y="1447631"/>
                      <a:pt x="2553921" y="1426140"/>
                      <a:pt x="2553921" y="1399630"/>
                    </a:cubicBezTo>
                    <a:lnTo>
                      <a:pt x="2553921" y="1207632"/>
                    </a:lnTo>
                    <a:cubicBezTo>
                      <a:pt x="2553921" y="1181122"/>
                      <a:pt x="2532430" y="1159631"/>
                      <a:pt x="2505920" y="1159631"/>
                    </a:cubicBezTo>
                    <a:close/>
                    <a:moveTo>
                      <a:pt x="1854508" y="1159631"/>
                    </a:moveTo>
                    <a:cubicBezTo>
                      <a:pt x="1827998" y="1159631"/>
                      <a:pt x="1806507" y="1181122"/>
                      <a:pt x="1806507" y="1207632"/>
                    </a:cubicBezTo>
                    <a:lnTo>
                      <a:pt x="1806507" y="1399630"/>
                    </a:lnTo>
                    <a:cubicBezTo>
                      <a:pt x="1806507" y="1426140"/>
                      <a:pt x="1827998" y="1447631"/>
                      <a:pt x="1854508" y="1447631"/>
                    </a:cubicBezTo>
                    <a:lnTo>
                      <a:pt x="2046506" y="1447631"/>
                    </a:lnTo>
                    <a:cubicBezTo>
                      <a:pt x="2073016" y="1447631"/>
                      <a:pt x="2094507" y="1426140"/>
                      <a:pt x="2094507" y="1399630"/>
                    </a:cubicBezTo>
                    <a:lnTo>
                      <a:pt x="2094507" y="1207632"/>
                    </a:lnTo>
                    <a:cubicBezTo>
                      <a:pt x="2094507" y="1181122"/>
                      <a:pt x="2073016" y="1159631"/>
                      <a:pt x="2046506" y="1159631"/>
                    </a:cubicBezTo>
                    <a:close/>
                    <a:moveTo>
                      <a:pt x="1035947" y="1097587"/>
                    </a:moveTo>
                    <a:cubicBezTo>
                      <a:pt x="856987" y="1097587"/>
                      <a:pt x="711911" y="1242663"/>
                      <a:pt x="711911" y="1421623"/>
                    </a:cubicBezTo>
                    <a:cubicBezTo>
                      <a:pt x="711911" y="1600583"/>
                      <a:pt x="856987" y="1745659"/>
                      <a:pt x="1035947" y="1745659"/>
                    </a:cubicBezTo>
                    <a:cubicBezTo>
                      <a:pt x="1214907" y="1745659"/>
                      <a:pt x="1359983" y="1600583"/>
                      <a:pt x="1359983" y="1421623"/>
                    </a:cubicBezTo>
                    <a:cubicBezTo>
                      <a:pt x="1359983" y="1242663"/>
                      <a:pt x="1214907" y="1097587"/>
                      <a:pt x="1035947" y="1097587"/>
                    </a:cubicBezTo>
                    <a:close/>
                    <a:moveTo>
                      <a:pt x="593124" y="376367"/>
                    </a:moveTo>
                    <a:lnTo>
                      <a:pt x="3225543" y="376367"/>
                    </a:lnTo>
                    <a:cubicBezTo>
                      <a:pt x="3328637" y="376367"/>
                      <a:pt x="3412211" y="459941"/>
                      <a:pt x="3412211" y="563035"/>
                    </a:cubicBezTo>
                    <a:lnTo>
                      <a:pt x="3412211" y="3074837"/>
                    </a:lnTo>
                    <a:cubicBezTo>
                      <a:pt x="3412211" y="3177931"/>
                      <a:pt x="3328637" y="3261505"/>
                      <a:pt x="3225543" y="3261505"/>
                    </a:cubicBezTo>
                    <a:lnTo>
                      <a:pt x="593124" y="3261505"/>
                    </a:lnTo>
                    <a:cubicBezTo>
                      <a:pt x="490030" y="3261505"/>
                      <a:pt x="406456" y="3177931"/>
                      <a:pt x="406456" y="3074837"/>
                    </a:cubicBezTo>
                    <a:lnTo>
                      <a:pt x="406456" y="563035"/>
                    </a:lnTo>
                    <a:cubicBezTo>
                      <a:pt x="406456" y="459941"/>
                      <a:pt x="490030" y="376367"/>
                      <a:pt x="593124" y="376367"/>
                    </a:cubicBezTo>
                    <a:close/>
                    <a:moveTo>
                      <a:pt x="466365" y="263607"/>
                    </a:moveTo>
                    <a:cubicBezTo>
                      <a:pt x="353740" y="263607"/>
                      <a:pt x="262440" y="354907"/>
                      <a:pt x="262440" y="467532"/>
                    </a:cubicBezTo>
                    <a:lnTo>
                      <a:pt x="262440" y="3211530"/>
                    </a:lnTo>
                    <a:cubicBezTo>
                      <a:pt x="262440" y="3324155"/>
                      <a:pt x="353740" y="3415455"/>
                      <a:pt x="466365" y="3415455"/>
                    </a:cubicBezTo>
                    <a:lnTo>
                      <a:pt x="3352302" y="3415455"/>
                    </a:lnTo>
                    <a:cubicBezTo>
                      <a:pt x="3464927" y="3415455"/>
                      <a:pt x="3556227" y="3324155"/>
                      <a:pt x="3556227" y="3211530"/>
                    </a:cubicBezTo>
                    <a:lnTo>
                      <a:pt x="3556227" y="2945906"/>
                    </a:lnTo>
                    <a:lnTo>
                      <a:pt x="3604113" y="2945906"/>
                    </a:lnTo>
                    <a:cubicBezTo>
                      <a:pt x="3647262" y="2945906"/>
                      <a:pt x="3682241" y="2910927"/>
                      <a:pt x="3682241" y="2867778"/>
                    </a:cubicBezTo>
                    <a:lnTo>
                      <a:pt x="3682241" y="2555278"/>
                    </a:lnTo>
                    <a:cubicBezTo>
                      <a:pt x="3682241" y="2512129"/>
                      <a:pt x="3647262" y="2477150"/>
                      <a:pt x="3604113" y="2477150"/>
                    </a:cubicBezTo>
                    <a:lnTo>
                      <a:pt x="3556227" y="2477150"/>
                    </a:lnTo>
                    <a:lnTo>
                      <a:pt x="3556227" y="1181006"/>
                    </a:lnTo>
                    <a:lnTo>
                      <a:pt x="3604113" y="1181006"/>
                    </a:lnTo>
                    <a:cubicBezTo>
                      <a:pt x="3647262" y="1181006"/>
                      <a:pt x="3682241" y="1146027"/>
                      <a:pt x="3682241" y="1102878"/>
                    </a:cubicBezTo>
                    <a:lnTo>
                      <a:pt x="3682241" y="790378"/>
                    </a:lnTo>
                    <a:cubicBezTo>
                      <a:pt x="3682241" y="747229"/>
                      <a:pt x="3647262" y="712250"/>
                      <a:pt x="3604113" y="712250"/>
                    </a:cubicBezTo>
                    <a:lnTo>
                      <a:pt x="3556227" y="712250"/>
                    </a:lnTo>
                    <a:lnTo>
                      <a:pt x="3556227" y="467532"/>
                    </a:lnTo>
                    <a:cubicBezTo>
                      <a:pt x="3556227" y="354907"/>
                      <a:pt x="3464927" y="263607"/>
                      <a:pt x="3352302" y="263607"/>
                    </a:cubicBezTo>
                    <a:close/>
                    <a:moveTo>
                      <a:pt x="235370" y="0"/>
                    </a:moveTo>
                    <a:lnTo>
                      <a:pt x="3693337" y="0"/>
                    </a:lnTo>
                    <a:cubicBezTo>
                      <a:pt x="3823328" y="0"/>
                      <a:pt x="3928707" y="105379"/>
                      <a:pt x="3928707" y="235370"/>
                    </a:cubicBezTo>
                    <a:lnTo>
                      <a:pt x="3928707" y="3402502"/>
                    </a:lnTo>
                    <a:cubicBezTo>
                      <a:pt x="3928707" y="3485210"/>
                      <a:pt x="3886047" y="3557954"/>
                      <a:pt x="3821334" y="3599629"/>
                    </a:cubicBezTo>
                    <a:lnTo>
                      <a:pt x="3732546" y="3954781"/>
                    </a:lnTo>
                    <a:lnTo>
                      <a:pt x="2998166" y="3954781"/>
                    </a:lnTo>
                    <a:lnTo>
                      <a:pt x="2918939" y="3637872"/>
                    </a:lnTo>
                    <a:lnTo>
                      <a:pt x="1025164" y="3637872"/>
                    </a:lnTo>
                    <a:lnTo>
                      <a:pt x="945937" y="3954781"/>
                    </a:lnTo>
                    <a:lnTo>
                      <a:pt x="211557" y="3954781"/>
                    </a:lnTo>
                    <a:lnTo>
                      <a:pt x="125186" y="3609298"/>
                    </a:lnTo>
                    <a:cubicBezTo>
                      <a:pt x="50483" y="3570656"/>
                      <a:pt x="0" y="3492475"/>
                      <a:pt x="0" y="3402502"/>
                    </a:cubicBezTo>
                    <a:lnTo>
                      <a:pt x="0" y="235370"/>
                    </a:lnTo>
                    <a:cubicBezTo>
                      <a:pt x="0" y="105379"/>
                      <a:pt x="105379" y="0"/>
                      <a:pt x="2353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22">
                <a:extLst>
                  <a:ext uri="{FF2B5EF4-FFF2-40B4-BE49-F238E27FC236}">
                    <a16:creationId xmlns:a16="http://schemas.microsoft.com/office/drawing/2014/main" id="{4EB1334F-B8CC-4871-8067-9CDAC35A315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19447" y="3841611"/>
                <a:ext cx="282024" cy="282024"/>
              </a:xfrm>
              <a:custGeom>
                <a:avLst/>
                <a:gdLst/>
                <a:ahLst/>
                <a:cxnLst/>
                <a:rect l="l" t="t" r="r" b="b"/>
                <a:pathLst>
                  <a:path w="3880153" h="3953697">
                    <a:moveTo>
                      <a:pt x="1455" y="3168352"/>
                    </a:moveTo>
                    <a:cubicBezTo>
                      <a:pt x="205207" y="3400679"/>
                      <a:pt x="634857" y="3494667"/>
                      <a:pt x="960501" y="3505633"/>
                    </a:cubicBezTo>
                    <a:cubicBezTo>
                      <a:pt x="1028690" y="3627447"/>
                      <a:pt x="1119686" y="3734676"/>
                      <a:pt x="1227538" y="3821974"/>
                    </a:cubicBezTo>
                    <a:cubicBezTo>
                      <a:pt x="1160267" y="3830083"/>
                      <a:pt x="1089308" y="3833153"/>
                      <a:pt x="1014889" y="3832102"/>
                    </a:cubicBezTo>
                    <a:cubicBezTo>
                      <a:pt x="621954" y="3837001"/>
                      <a:pt x="201774" y="3729237"/>
                      <a:pt x="6261" y="3480618"/>
                    </a:cubicBezTo>
                    <a:cubicBezTo>
                      <a:pt x="13084" y="3484795"/>
                      <a:pt x="14745" y="3457252"/>
                      <a:pt x="1455" y="3168352"/>
                    </a:cubicBezTo>
                    <a:close/>
                    <a:moveTo>
                      <a:pt x="3880153" y="3138359"/>
                    </a:moveTo>
                    <a:cubicBezTo>
                      <a:pt x="3866863" y="3427259"/>
                      <a:pt x="3868524" y="3454802"/>
                      <a:pt x="3875347" y="3450625"/>
                    </a:cubicBezTo>
                    <a:cubicBezTo>
                      <a:pt x="3706183" y="3641999"/>
                      <a:pt x="3368822" y="3808933"/>
                      <a:pt x="2885642" y="3802109"/>
                    </a:cubicBezTo>
                    <a:cubicBezTo>
                      <a:pt x="2813626" y="3803007"/>
                      <a:pt x="2740694" y="3800121"/>
                      <a:pt x="2668496" y="3792296"/>
                    </a:cubicBezTo>
                    <a:cubicBezTo>
                      <a:pt x="2770475" y="3703843"/>
                      <a:pt x="2855364" y="3596451"/>
                      <a:pt x="2918364" y="3475766"/>
                    </a:cubicBezTo>
                    <a:cubicBezTo>
                      <a:pt x="3244332" y="3465202"/>
                      <a:pt x="3675828" y="3371339"/>
                      <a:pt x="3880153" y="3138359"/>
                    </a:cubicBezTo>
                    <a:close/>
                    <a:moveTo>
                      <a:pt x="2029821" y="3074540"/>
                    </a:moveTo>
                    <a:cubicBezTo>
                      <a:pt x="2072358" y="3090570"/>
                      <a:pt x="2100256" y="3117016"/>
                      <a:pt x="2101178" y="3147049"/>
                    </a:cubicBezTo>
                    <a:cubicBezTo>
                      <a:pt x="2102135" y="3178198"/>
                      <a:pt x="2073853" y="3206004"/>
                      <a:pt x="2029821" y="3222855"/>
                    </a:cubicBezTo>
                    <a:close/>
                    <a:moveTo>
                      <a:pt x="1455" y="2758032"/>
                    </a:moveTo>
                    <a:cubicBezTo>
                      <a:pt x="177591" y="2958870"/>
                      <a:pt x="522539" y="3056328"/>
                      <a:pt x="823260" y="3085716"/>
                    </a:cubicBezTo>
                    <a:cubicBezTo>
                      <a:pt x="836237" y="3203756"/>
                      <a:pt x="868282" y="3316114"/>
                      <a:pt x="916781" y="3419465"/>
                    </a:cubicBezTo>
                    <a:cubicBezTo>
                      <a:pt x="553826" y="3407844"/>
                      <a:pt x="185565" y="3298305"/>
                      <a:pt x="6261" y="3070298"/>
                    </a:cubicBezTo>
                    <a:cubicBezTo>
                      <a:pt x="13084" y="3074475"/>
                      <a:pt x="14745" y="3046932"/>
                      <a:pt x="1455" y="2758032"/>
                    </a:cubicBezTo>
                    <a:close/>
                    <a:moveTo>
                      <a:pt x="3880153" y="2733869"/>
                    </a:moveTo>
                    <a:cubicBezTo>
                      <a:pt x="3866863" y="3022769"/>
                      <a:pt x="3868524" y="3050312"/>
                      <a:pt x="3875347" y="3046135"/>
                    </a:cubicBezTo>
                    <a:cubicBezTo>
                      <a:pt x="3714650" y="3227931"/>
                      <a:pt x="3402172" y="3387671"/>
                      <a:pt x="2957054" y="3395450"/>
                    </a:cubicBezTo>
                    <a:cubicBezTo>
                      <a:pt x="3001703" y="3291967"/>
                      <a:pt x="3030894" y="3180307"/>
                      <a:pt x="3041718" y="3063353"/>
                    </a:cubicBezTo>
                    <a:cubicBezTo>
                      <a:pt x="3346235" y="3035739"/>
                      <a:pt x="3700756" y="2938426"/>
                      <a:pt x="3880153" y="2733869"/>
                    </a:cubicBezTo>
                    <a:close/>
                    <a:moveTo>
                      <a:pt x="1820161" y="2670546"/>
                    </a:moveTo>
                    <a:lnTo>
                      <a:pt x="1820161" y="2807794"/>
                    </a:lnTo>
                    <a:cubicBezTo>
                      <a:pt x="1784534" y="2791726"/>
                      <a:pt x="1761919" y="2767633"/>
                      <a:pt x="1761090" y="2740643"/>
                    </a:cubicBezTo>
                    <a:cubicBezTo>
                      <a:pt x="1760228" y="2712584"/>
                      <a:pt x="1783091" y="2687237"/>
                      <a:pt x="1820161" y="2670546"/>
                    </a:cubicBezTo>
                    <a:close/>
                    <a:moveTo>
                      <a:pt x="1820161" y="2351698"/>
                    </a:moveTo>
                    <a:lnTo>
                      <a:pt x="1820161" y="2426781"/>
                    </a:lnTo>
                    <a:cubicBezTo>
                      <a:pt x="1541058" y="2454722"/>
                      <a:pt x="1332994" y="2587385"/>
                      <a:pt x="1337817" y="2744384"/>
                    </a:cubicBezTo>
                    <a:cubicBezTo>
                      <a:pt x="1342529" y="2897779"/>
                      <a:pt x="1548926" y="3024362"/>
                      <a:pt x="1820161" y="3051732"/>
                    </a:cubicBezTo>
                    <a:lnTo>
                      <a:pt x="1820161" y="3217389"/>
                    </a:lnTo>
                    <a:cubicBezTo>
                      <a:pt x="1786002" y="3201854"/>
                      <a:pt x="1763663" y="3178972"/>
                      <a:pt x="1761274" y="3153060"/>
                    </a:cubicBezTo>
                    <a:lnTo>
                      <a:pt x="1338460" y="3164281"/>
                    </a:lnTo>
                    <a:cubicBezTo>
                      <a:pt x="1352256" y="3313879"/>
                      <a:pt x="1556620" y="3434536"/>
                      <a:pt x="1820161" y="3461071"/>
                    </a:cubicBezTo>
                    <a:lnTo>
                      <a:pt x="1820161" y="3539697"/>
                    </a:lnTo>
                    <a:lnTo>
                      <a:pt x="2029821" y="3539697"/>
                    </a:lnTo>
                    <a:lnTo>
                      <a:pt x="2029821" y="3462128"/>
                    </a:lnTo>
                    <a:cubicBezTo>
                      <a:pt x="2315071" y="3436849"/>
                      <a:pt x="2529344" y="3302606"/>
                      <a:pt x="2524450" y="3143308"/>
                    </a:cubicBezTo>
                    <a:cubicBezTo>
                      <a:pt x="2519668" y="2987610"/>
                      <a:pt x="2307099" y="2859535"/>
                      <a:pt x="2029821" y="2834965"/>
                    </a:cubicBezTo>
                    <a:lnTo>
                      <a:pt x="2029821" y="2665297"/>
                    </a:lnTo>
                    <a:cubicBezTo>
                      <a:pt x="2070848" y="2680600"/>
                      <a:pt x="2098329" y="2705732"/>
                      <a:pt x="2100994" y="2734632"/>
                    </a:cubicBezTo>
                    <a:lnTo>
                      <a:pt x="2523807" y="2723411"/>
                    </a:lnTo>
                    <a:cubicBezTo>
                      <a:pt x="2509797" y="2571487"/>
                      <a:pt x="2299247" y="2449410"/>
                      <a:pt x="2029821" y="2425195"/>
                    </a:cubicBezTo>
                    <a:lnTo>
                      <a:pt x="2029821" y="2351698"/>
                    </a:lnTo>
                    <a:close/>
                    <a:moveTo>
                      <a:pt x="1455" y="2347712"/>
                    </a:moveTo>
                    <a:cubicBezTo>
                      <a:pt x="183117" y="2554851"/>
                      <a:pt x="544352" y="2652021"/>
                      <a:pt x="851373" y="2678440"/>
                    </a:cubicBezTo>
                    <a:cubicBezTo>
                      <a:pt x="827251" y="2766976"/>
                      <a:pt x="815133" y="2860130"/>
                      <a:pt x="815133" y="2956114"/>
                    </a:cubicBezTo>
                    <a:cubicBezTo>
                      <a:pt x="815133" y="2971896"/>
                      <a:pt x="815461" y="2987602"/>
                      <a:pt x="817509" y="3003166"/>
                    </a:cubicBezTo>
                    <a:cubicBezTo>
                      <a:pt x="488191" y="2976547"/>
                      <a:pt x="169203" y="2867179"/>
                      <a:pt x="6261" y="2659978"/>
                    </a:cubicBezTo>
                    <a:cubicBezTo>
                      <a:pt x="13084" y="2664155"/>
                      <a:pt x="14745" y="2636612"/>
                      <a:pt x="1455" y="2347712"/>
                    </a:cubicBezTo>
                    <a:close/>
                    <a:moveTo>
                      <a:pt x="3880153" y="2329379"/>
                    </a:moveTo>
                    <a:cubicBezTo>
                      <a:pt x="3866863" y="2618279"/>
                      <a:pt x="3868524" y="2645822"/>
                      <a:pt x="3875347" y="2641645"/>
                    </a:cubicBezTo>
                    <a:cubicBezTo>
                      <a:pt x="3725516" y="2811149"/>
                      <a:pt x="3443734" y="2961479"/>
                      <a:pt x="3045509" y="2988274"/>
                    </a:cubicBezTo>
                    <a:lnTo>
                      <a:pt x="3047133" y="2956114"/>
                    </a:lnTo>
                    <a:cubicBezTo>
                      <a:pt x="3047133" y="2854429"/>
                      <a:pt x="3033534" y="2755921"/>
                      <a:pt x="3006831" y="2662641"/>
                    </a:cubicBezTo>
                    <a:cubicBezTo>
                      <a:pt x="3318650" y="2638590"/>
                      <a:pt x="3693842" y="2541819"/>
                      <a:pt x="3880153" y="2329379"/>
                    </a:cubicBezTo>
                    <a:close/>
                    <a:moveTo>
                      <a:pt x="1931133" y="1937697"/>
                    </a:moveTo>
                    <a:cubicBezTo>
                      <a:pt x="2487898" y="1937697"/>
                      <a:pt x="2939245" y="2388994"/>
                      <a:pt x="2939245" y="2945697"/>
                    </a:cubicBezTo>
                    <a:cubicBezTo>
                      <a:pt x="2939245" y="3502400"/>
                      <a:pt x="2487898" y="3953697"/>
                      <a:pt x="1931133" y="3953697"/>
                    </a:cubicBezTo>
                    <a:cubicBezTo>
                      <a:pt x="1374368" y="3953697"/>
                      <a:pt x="923021" y="3502400"/>
                      <a:pt x="923021" y="2945697"/>
                    </a:cubicBezTo>
                    <a:cubicBezTo>
                      <a:pt x="923021" y="2388994"/>
                      <a:pt x="1374368" y="1937697"/>
                      <a:pt x="1931133" y="1937697"/>
                    </a:cubicBezTo>
                    <a:close/>
                    <a:moveTo>
                      <a:pt x="1455" y="1937392"/>
                    </a:moveTo>
                    <a:cubicBezTo>
                      <a:pt x="214734" y="2180582"/>
                      <a:pt x="675532" y="2272194"/>
                      <a:pt x="1005427" y="2276729"/>
                    </a:cubicBezTo>
                    <a:lnTo>
                      <a:pt x="1048467" y="2274995"/>
                    </a:lnTo>
                    <a:cubicBezTo>
                      <a:pt x="973036" y="2370730"/>
                      <a:pt x="913948" y="2479702"/>
                      <a:pt x="874973" y="2597837"/>
                    </a:cubicBezTo>
                    <a:cubicBezTo>
                      <a:pt x="525848" y="2578625"/>
                      <a:pt x="178686" y="2468917"/>
                      <a:pt x="6261" y="2249658"/>
                    </a:cubicBezTo>
                    <a:cubicBezTo>
                      <a:pt x="13084" y="2253835"/>
                      <a:pt x="14745" y="2226292"/>
                      <a:pt x="1455" y="1937392"/>
                    </a:cubicBezTo>
                    <a:close/>
                    <a:moveTo>
                      <a:pt x="3880153" y="1924889"/>
                    </a:moveTo>
                    <a:cubicBezTo>
                      <a:pt x="3866863" y="2213789"/>
                      <a:pt x="3868524" y="2241332"/>
                      <a:pt x="3875347" y="2237155"/>
                    </a:cubicBezTo>
                    <a:cubicBezTo>
                      <a:pt x="3717776" y="2415415"/>
                      <a:pt x="3414270" y="2572469"/>
                      <a:pt x="2982846" y="2585687"/>
                    </a:cubicBezTo>
                    <a:cubicBezTo>
                      <a:pt x="2942265" y="2466665"/>
                      <a:pt x="2881020" y="2357243"/>
                      <a:pt x="2803561" y="2261302"/>
                    </a:cubicBezTo>
                    <a:cubicBezTo>
                      <a:pt x="2828324" y="2263132"/>
                      <a:pt x="2852587" y="2263902"/>
                      <a:pt x="2876180" y="2264226"/>
                    </a:cubicBezTo>
                    <a:cubicBezTo>
                      <a:pt x="3206076" y="2259691"/>
                      <a:pt x="3666874" y="2168079"/>
                      <a:pt x="3880153" y="1924889"/>
                    </a:cubicBezTo>
                    <a:close/>
                    <a:moveTo>
                      <a:pt x="2970728" y="1742046"/>
                    </a:moveTo>
                    <a:cubicBezTo>
                      <a:pt x="3013265" y="1749515"/>
                      <a:pt x="3041163" y="1761838"/>
                      <a:pt x="3042085" y="1775832"/>
                    </a:cubicBezTo>
                    <a:cubicBezTo>
                      <a:pt x="3043042" y="1790346"/>
                      <a:pt x="3014760" y="1803303"/>
                      <a:pt x="2970728" y="1811155"/>
                    </a:cubicBezTo>
                    <a:close/>
                    <a:moveTo>
                      <a:pt x="2761068" y="1553800"/>
                    </a:moveTo>
                    <a:lnTo>
                      <a:pt x="2761068" y="1617752"/>
                    </a:lnTo>
                    <a:cubicBezTo>
                      <a:pt x="2725441" y="1610265"/>
                      <a:pt x="2702826" y="1599039"/>
                      <a:pt x="2701997" y="1586462"/>
                    </a:cubicBezTo>
                    <a:cubicBezTo>
                      <a:pt x="2701135" y="1573388"/>
                      <a:pt x="2723998" y="1561577"/>
                      <a:pt x="2761068" y="1553800"/>
                    </a:cubicBezTo>
                    <a:close/>
                    <a:moveTo>
                      <a:pt x="2761068" y="1405229"/>
                    </a:moveTo>
                    <a:lnTo>
                      <a:pt x="2761068" y="1440215"/>
                    </a:lnTo>
                    <a:cubicBezTo>
                      <a:pt x="2481965" y="1453234"/>
                      <a:pt x="2273901" y="1515050"/>
                      <a:pt x="2278724" y="1588206"/>
                    </a:cubicBezTo>
                    <a:cubicBezTo>
                      <a:pt x="2283436" y="1659682"/>
                      <a:pt x="2489833" y="1718665"/>
                      <a:pt x="2761068" y="1731418"/>
                    </a:cubicBezTo>
                    <a:lnTo>
                      <a:pt x="2761068" y="1808608"/>
                    </a:lnTo>
                    <a:cubicBezTo>
                      <a:pt x="2726909" y="1801369"/>
                      <a:pt x="2704570" y="1790707"/>
                      <a:pt x="2702181" y="1778633"/>
                    </a:cubicBezTo>
                    <a:lnTo>
                      <a:pt x="2279367" y="1783861"/>
                    </a:lnTo>
                    <a:cubicBezTo>
                      <a:pt x="2293163" y="1853568"/>
                      <a:pt x="2497527" y="1909790"/>
                      <a:pt x="2761068" y="1922154"/>
                    </a:cubicBezTo>
                    <a:lnTo>
                      <a:pt x="2761068" y="1958791"/>
                    </a:lnTo>
                    <a:lnTo>
                      <a:pt x="2970728" y="1958791"/>
                    </a:lnTo>
                    <a:lnTo>
                      <a:pt x="2970728" y="1922647"/>
                    </a:lnTo>
                    <a:cubicBezTo>
                      <a:pt x="3255978" y="1910868"/>
                      <a:pt x="3470251" y="1848316"/>
                      <a:pt x="3465357" y="1774089"/>
                    </a:cubicBezTo>
                    <a:cubicBezTo>
                      <a:pt x="3460575" y="1701540"/>
                      <a:pt x="3248006" y="1641862"/>
                      <a:pt x="2970728" y="1630413"/>
                    </a:cubicBezTo>
                    <a:lnTo>
                      <a:pt x="2970728" y="1551354"/>
                    </a:lnTo>
                    <a:cubicBezTo>
                      <a:pt x="3011755" y="1558485"/>
                      <a:pt x="3039236" y="1570195"/>
                      <a:pt x="3041901" y="1583662"/>
                    </a:cubicBezTo>
                    <a:lnTo>
                      <a:pt x="3464714" y="1578433"/>
                    </a:lnTo>
                    <a:cubicBezTo>
                      <a:pt x="3450704" y="1507642"/>
                      <a:pt x="3240154" y="1450759"/>
                      <a:pt x="2970728" y="1439476"/>
                    </a:cubicBezTo>
                    <a:lnTo>
                      <a:pt x="2970728" y="1405229"/>
                    </a:lnTo>
                    <a:close/>
                    <a:moveTo>
                      <a:pt x="2872041" y="1244391"/>
                    </a:moveTo>
                    <a:cubicBezTo>
                      <a:pt x="3428806" y="1244391"/>
                      <a:pt x="3880153" y="1453922"/>
                      <a:pt x="3880153" y="1712391"/>
                    </a:cubicBezTo>
                    <a:cubicBezTo>
                      <a:pt x="3880153" y="1970860"/>
                      <a:pt x="3428806" y="2180391"/>
                      <a:pt x="2872041" y="2180391"/>
                    </a:cubicBezTo>
                    <a:cubicBezTo>
                      <a:pt x="2823092" y="2180391"/>
                      <a:pt x="2774958" y="2178772"/>
                      <a:pt x="2727893" y="2175376"/>
                    </a:cubicBezTo>
                    <a:cubicBezTo>
                      <a:pt x="2525684" y="1968353"/>
                      <a:pt x="2243385" y="1840114"/>
                      <a:pt x="1931133" y="1840114"/>
                    </a:cubicBezTo>
                    <a:cubicBezTo>
                      <a:pt x="1612467" y="1840114"/>
                      <a:pt x="1324996" y="1973676"/>
                      <a:pt x="1122380" y="2188572"/>
                    </a:cubicBezTo>
                    <a:cubicBezTo>
                      <a:pt x="1087421" y="2190857"/>
                      <a:pt x="1051575" y="2191340"/>
                      <a:pt x="1014889" y="2190822"/>
                    </a:cubicBezTo>
                    <a:cubicBezTo>
                      <a:pt x="621954" y="2195721"/>
                      <a:pt x="201774" y="2087957"/>
                      <a:pt x="6261" y="1839338"/>
                    </a:cubicBezTo>
                    <a:cubicBezTo>
                      <a:pt x="13084" y="1843515"/>
                      <a:pt x="14745" y="1815972"/>
                      <a:pt x="1455" y="1527072"/>
                    </a:cubicBezTo>
                    <a:cubicBezTo>
                      <a:pt x="214734" y="1770262"/>
                      <a:pt x="675532" y="1861874"/>
                      <a:pt x="1005427" y="1866409"/>
                    </a:cubicBezTo>
                    <a:cubicBezTo>
                      <a:pt x="1278600" y="1862654"/>
                      <a:pt x="1641530" y="1799192"/>
                      <a:pt x="1878042" y="1637444"/>
                    </a:cubicBezTo>
                    <a:cubicBezTo>
                      <a:pt x="1954537" y="1414404"/>
                      <a:pt x="2370521" y="1244391"/>
                      <a:pt x="2872041" y="1244391"/>
                    </a:cubicBezTo>
                    <a:close/>
                    <a:moveTo>
                      <a:pt x="1455" y="1116752"/>
                    </a:moveTo>
                    <a:cubicBezTo>
                      <a:pt x="214734" y="1359942"/>
                      <a:pt x="675532" y="1451554"/>
                      <a:pt x="1005427" y="1456089"/>
                    </a:cubicBezTo>
                    <a:cubicBezTo>
                      <a:pt x="1335323" y="1451554"/>
                      <a:pt x="1796121" y="1359942"/>
                      <a:pt x="2009400" y="1116752"/>
                    </a:cubicBezTo>
                    <a:cubicBezTo>
                      <a:pt x="1996110" y="1405652"/>
                      <a:pt x="1997771" y="1433195"/>
                      <a:pt x="2004594" y="1429018"/>
                    </a:cubicBezTo>
                    <a:cubicBezTo>
                      <a:pt x="1835430" y="1620392"/>
                      <a:pt x="1498069" y="1787326"/>
                      <a:pt x="1014889" y="1780502"/>
                    </a:cubicBezTo>
                    <a:cubicBezTo>
                      <a:pt x="621954" y="1785401"/>
                      <a:pt x="201774" y="1677637"/>
                      <a:pt x="6261" y="1429018"/>
                    </a:cubicBezTo>
                    <a:cubicBezTo>
                      <a:pt x="13084" y="1433195"/>
                      <a:pt x="14745" y="1405652"/>
                      <a:pt x="1455" y="1116752"/>
                    </a:cubicBezTo>
                    <a:close/>
                    <a:moveTo>
                      <a:pt x="1455" y="706432"/>
                    </a:moveTo>
                    <a:cubicBezTo>
                      <a:pt x="214734" y="949622"/>
                      <a:pt x="675532" y="1041234"/>
                      <a:pt x="1005427" y="1045769"/>
                    </a:cubicBezTo>
                    <a:cubicBezTo>
                      <a:pt x="1335323" y="1041234"/>
                      <a:pt x="1796121" y="949622"/>
                      <a:pt x="2009400" y="706432"/>
                    </a:cubicBezTo>
                    <a:cubicBezTo>
                      <a:pt x="1996110" y="995332"/>
                      <a:pt x="1997771" y="1022875"/>
                      <a:pt x="2004594" y="1018698"/>
                    </a:cubicBezTo>
                    <a:cubicBezTo>
                      <a:pt x="1835430" y="1210072"/>
                      <a:pt x="1498069" y="1377006"/>
                      <a:pt x="1014889" y="1370182"/>
                    </a:cubicBezTo>
                    <a:cubicBezTo>
                      <a:pt x="621954" y="1375081"/>
                      <a:pt x="201774" y="1267317"/>
                      <a:pt x="6261" y="1018698"/>
                    </a:cubicBezTo>
                    <a:cubicBezTo>
                      <a:pt x="13084" y="1022875"/>
                      <a:pt x="14745" y="995332"/>
                      <a:pt x="1455" y="706432"/>
                    </a:cubicBezTo>
                    <a:close/>
                    <a:moveTo>
                      <a:pt x="1106799" y="489687"/>
                    </a:moveTo>
                    <a:cubicBezTo>
                      <a:pt x="1149336" y="497156"/>
                      <a:pt x="1177233" y="509479"/>
                      <a:pt x="1178156" y="523473"/>
                    </a:cubicBezTo>
                    <a:cubicBezTo>
                      <a:pt x="1179112" y="537987"/>
                      <a:pt x="1150831" y="550944"/>
                      <a:pt x="1106799" y="558796"/>
                    </a:cubicBezTo>
                    <a:close/>
                    <a:moveTo>
                      <a:pt x="897139" y="301441"/>
                    </a:moveTo>
                    <a:lnTo>
                      <a:pt x="897139" y="365393"/>
                    </a:lnTo>
                    <a:cubicBezTo>
                      <a:pt x="861512" y="357906"/>
                      <a:pt x="838897" y="346680"/>
                      <a:pt x="838068" y="334103"/>
                    </a:cubicBezTo>
                    <a:cubicBezTo>
                      <a:pt x="837206" y="321029"/>
                      <a:pt x="860069" y="309218"/>
                      <a:pt x="897139" y="301441"/>
                    </a:cubicBezTo>
                    <a:close/>
                    <a:moveTo>
                      <a:pt x="897139" y="152870"/>
                    </a:moveTo>
                    <a:lnTo>
                      <a:pt x="897139" y="187856"/>
                    </a:lnTo>
                    <a:cubicBezTo>
                      <a:pt x="618036" y="200875"/>
                      <a:pt x="409972" y="262691"/>
                      <a:pt x="414795" y="335847"/>
                    </a:cubicBezTo>
                    <a:cubicBezTo>
                      <a:pt x="419507" y="407323"/>
                      <a:pt x="625904" y="466306"/>
                      <a:pt x="897139" y="479059"/>
                    </a:cubicBezTo>
                    <a:lnTo>
                      <a:pt x="897139" y="556249"/>
                    </a:lnTo>
                    <a:cubicBezTo>
                      <a:pt x="862980" y="549010"/>
                      <a:pt x="840641" y="538348"/>
                      <a:pt x="838251" y="526274"/>
                    </a:cubicBezTo>
                    <a:lnTo>
                      <a:pt x="415438" y="531502"/>
                    </a:lnTo>
                    <a:cubicBezTo>
                      <a:pt x="429234" y="601209"/>
                      <a:pt x="633598" y="657431"/>
                      <a:pt x="897139" y="669795"/>
                    </a:cubicBezTo>
                    <a:lnTo>
                      <a:pt x="897139" y="706432"/>
                    </a:lnTo>
                    <a:lnTo>
                      <a:pt x="1106799" y="706432"/>
                    </a:lnTo>
                    <a:lnTo>
                      <a:pt x="1106799" y="670288"/>
                    </a:lnTo>
                    <a:cubicBezTo>
                      <a:pt x="1392049" y="658509"/>
                      <a:pt x="1606322" y="595956"/>
                      <a:pt x="1601428" y="521730"/>
                    </a:cubicBezTo>
                    <a:cubicBezTo>
                      <a:pt x="1596646" y="449181"/>
                      <a:pt x="1384077" y="389502"/>
                      <a:pt x="1106799" y="378054"/>
                    </a:cubicBezTo>
                    <a:lnTo>
                      <a:pt x="1106799" y="298995"/>
                    </a:lnTo>
                    <a:cubicBezTo>
                      <a:pt x="1147826" y="306126"/>
                      <a:pt x="1175307" y="317836"/>
                      <a:pt x="1177972" y="331303"/>
                    </a:cubicBezTo>
                    <a:lnTo>
                      <a:pt x="1600785" y="326074"/>
                    </a:lnTo>
                    <a:cubicBezTo>
                      <a:pt x="1586775" y="255283"/>
                      <a:pt x="1376225" y="198400"/>
                      <a:pt x="1106799" y="187117"/>
                    </a:cubicBezTo>
                    <a:lnTo>
                      <a:pt x="1106799" y="152870"/>
                    </a:lnTo>
                    <a:close/>
                    <a:moveTo>
                      <a:pt x="1008112" y="0"/>
                    </a:moveTo>
                    <a:cubicBezTo>
                      <a:pt x="1564877" y="0"/>
                      <a:pt x="2016224" y="209531"/>
                      <a:pt x="2016224" y="468000"/>
                    </a:cubicBezTo>
                    <a:cubicBezTo>
                      <a:pt x="2016224" y="726469"/>
                      <a:pt x="1564877" y="936000"/>
                      <a:pt x="1008112" y="936000"/>
                    </a:cubicBezTo>
                    <a:cubicBezTo>
                      <a:pt x="451347" y="936000"/>
                      <a:pt x="0" y="726469"/>
                      <a:pt x="0" y="468000"/>
                    </a:cubicBezTo>
                    <a:cubicBezTo>
                      <a:pt x="0" y="209531"/>
                      <a:pt x="451347" y="0"/>
                      <a:pt x="1008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Round Same Side Corner Rectangle 24">
                <a:extLst>
                  <a:ext uri="{FF2B5EF4-FFF2-40B4-BE49-F238E27FC236}">
                    <a16:creationId xmlns:a16="http://schemas.microsoft.com/office/drawing/2014/main" id="{54A4BB6C-9017-43BC-9D91-CDD8B660791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019081" y="2529229"/>
                <a:ext cx="282024" cy="265409"/>
              </a:xfrm>
              <a:custGeom>
                <a:avLst/>
                <a:gdLst/>
                <a:ahLst/>
                <a:cxnLst/>
                <a:rect l="l" t="t" r="r" b="b"/>
                <a:pathLst>
                  <a:path w="4021059" h="3784144">
                    <a:moveTo>
                      <a:pt x="1438082" y="3038644"/>
                    </a:moveTo>
                    <a:cubicBezTo>
                      <a:pt x="1438082" y="2940622"/>
                      <a:pt x="1358620" y="2861160"/>
                      <a:pt x="1260598" y="2861160"/>
                    </a:cubicBezTo>
                    <a:cubicBezTo>
                      <a:pt x="1162576" y="2861160"/>
                      <a:pt x="1083114" y="2940622"/>
                      <a:pt x="1083114" y="3038644"/>
                    </a:cubicBezTo>
                    <a:cubicBezTo>
                      <a:pt x="1083114" y="3136666"/>
                      <a:pt x="1162576" y="3216128"/>
                      <a:pt x="1260598" y="3216128"/>
                    </a:cubicBezTo>
                    <a:cubicBezTo>
                      <a:pt x="1358620" y="3216128"/>
                      <a:pt x="1438082" y="3136666"/>
                      <a:pt x="1438082" y="3038644"/>
                    </a:cubicBezTo>
                    <a:close/>
                    <a:moveTo>
                      <a:pt x="1685789" y="2848634"/>
                    </a:moveTo>
                    <a:lnTo>
                      <a:pt x="1685789" y="3784144"/>
                    </a:lnTo>
                    <a:lnTo>
                      <a:pt x="835406" y="3784144"/>
                    </a:lnTo>
                    <a:lnTo>
                      <a:pt x="835406" y="2848634"/>
                    </a:lnTo>
                    <a:cubicBezTo>
                      <a:pt x="835406" y="2715464"/>
                      <a:pt x="943362" y="2607508"/>
                      <a:pt x="1076532" y="2607508"/>
                    </a:cubicBezTo>
                    <a:lnTo>
                      <a:pt x="1444663" y="2607508"/>
                    </a:lnTo>
                    <a:cubicBezTo>
                      <a:pt x="1577833" y="2607508"/>
                      <a:pt x="1685789" y="2715464"/>
                      <a:pt x="1685789" y="2848634"/>
                    </a:cubicBezTo>
                    <a:close/>
                    <a:moveTo>
                      <a:pt x="2681691" y="1560784"/>
                    </a:moveTo>
                    <a:lnTo>
                      <a:pt x="2520278" y="1399371"/>
                    </a:lnTo>
                    <a:lnTo>
                      <a:pt x="2520278" y="1722197"/>
                    </a:lnTo>
                    <a:close/>
                    <a:moveTo>
                      <a:pt x="2690551" y="2062563"/>
                    </a:moveTo>
                    <a:lnTo>
                      <a:pt x="2571773" y="2172028"/>
                    </a:lnTo>
                    <a:lnTo>
                      <a:pt x="2571565" y="2170767"/>
                    </a:lnTo>
                    <a:cubicBezTo>
                      <a:pt x="2565295" y="2133316"/>
                      <a:pt x="2579835" y="2102890"/>
                      <a:pt x="2605809" y="2080762"/>
                    </a:cubicBezTo>
                    <a:lnTo>
                      <a:pt x="2605085" y="2080039"/>
                    </a:lnTo>
                    <a:cubicBezTo>
                      <a:pt x="2629312" y="2061231"/>
                      <a:pt x="2660801" y="2054760"/>
                      <a:pt x="2690551" y="2062563"/>
                    </a:cubicBezTo>
                    <a:close/>
                    <a:moveTo>
                      <a:pt x="2805318" y="271915"/>
                    </a:moveTo>
                    <a:cubicBezTo>
                      <a:pt x="2805318" y="213510"/>
                      <a:pt x="2757972" y="166164"/>
                      <a:pt x="2699567" y="166165"/>
                    </a:cubicBezTo>
                    <a:lnTo>
                      <a:pt x="2605985" y="166164"/>
                    </a:lnTo>
                    <a:cubicBezTo>
                      <a:pt x="2569718" y="166164"/>
                      <a:pt x="2537715" y="184420"/>
                      <a:pt x="2520278" y="213348"/>
                    </a:cubicBezTo>
                    <a:lnTo>
                      <a:pt x="2520278" y="1144667"/>
                    </a:lnTo>
                    <a:lnTo>
                      <a:pt x="2805318" y="1429706"/>
                    </a:lnTo>
                    <a:close/>
                    <a:moveTo>
                      <a:pt x="2914414" y="2183230"/>
                    </a:moveTo>
                    <a:cubicBezTo>
                      <a:pt x="2916138" y="2161337"/>
                      <a:pt x="2914974" y="2139034"/>
                      <a:pt x="2910723" y="2116871"/>
                    </a:cubicBezTo>
                    <a:cubicBezTo>
                      <a:pt x="2904917" y="2086596"/>
                      <a:pt x="2893664" y="2058206"/>
                      <a:pt x="2877586" y="2033043"/>
                    </a:cubicBezTo>
                    <a:lnTo>
                      <a:pt x="2910320" y="2002876"/>
                    </a:lnTo>
                    <a:lnTo>
                      <a:pt x="2839132" y="1925632"/>
                    </a:lnTo>
                    <a:lnTo>
                      <a:pt x="2804911" y="1957169"/>
                    </a:lnTo>
                    <a:cubicBezTo>
                      <a:pt x="2786423" y="1944693"/>
                      <a:pt x="2766308" y="1928861"/>
                      <a:pt x="2744536" y="1921686"/>
                    </a:cubicBezTo>
                    <a:cubicBezTo>
                      <a:pt x="2663685" y="1894525"/>
                      <a:pt x="2593444" y="1900720"/>
                      <a:pt x="2520278" y="1962365"/>
                    </a:cubicBezTo>
                    <a:lnTo>
                      <a:pt x="2520278" y="2377609"/>
                    </a:lnTo>
                    <a:lnTo>
                      <a:pt x="2534679" y="2403844"/>
                    </a:lnTo>
                    <a:cubicBezTo>
                      <a:pt x="2535520" y="2412330"/>
                      <a:pt x="2535725" y="2419536"/>
                      <a:pt x="2535211" y="2425889"/>
                    </a:cubicBezTo>
                    <a:cubicBezTo>
                      <a:pt x="2534104" y="2439525"/>
                      <a:pt x="2529673" y="2449229"/>
                      <a:pt x="2520278" y="2458554"/>
                    </a:cubicBezTo>
                    <a:lnTo>
                      <a:pt x="2520278" y="2643589"/>
                    </a:lnTo>
                    <a:cubicBezTo>
                      <a:pt x="2555319" y="2634093"/>
                      <a:pt x="2587477" y="2615579"/>
                      <a:pt x="2615369" y="2590681"/>
                    </a:cubicBezTo>
                    <a:lnTo>
                      <a:pt x="2615836" y="2591152"/>
                    </a:lnTo>
                    <a:cubicBezTo>
                      <a:pt x="2616723" y="2590269"/>
                      <a:pt x="2617603" y="2589375"/>
                      <a:pt x="2618311" y="2588315"/>
                    </a:cubicBezTo>
                    <a:lnTo>
                      <a:pt x="2619475" y="2587378"/>
                    </a:lnTo>
                    <a:lnTo>
                      <a:pt x="2619297" y="2587184"/>
                    </a:lnTo>
                    <a:cubicBezTo>
                      <a:pt x="2669117" y="2535196"/>
                      <a:pt x="2699996" y="2462122"/>
                      <a:pt x="2687110" y="2392597"/>
                    </a:cubicBezTo>
                    <a:cubicBezTo>
                      <a:pt x="2678683" y="2347127"/>
                      <a:pt x="2659987" y="2307337"/>
                      <a:pt x="2625854" y="2265038"/>
                    </a:cubicBezTo>
                    <a:lnTo>
                      <a:pt x="2766406" y="2135507"/>
                    </a:lnTo>
                    <a:lnTo>
                      <a:pt x="2769253" y="2144002"/>
                    </a:lnTo>
                    <a:cubicBezTo>
                      <a:pt x="2776409" y="2181310"/>
                      <a:pt x="2762789" y="2219567"/>
                      <a:pt x="2733668" y="2243962"/>
                    </a:cubicBezTo>
                    <a:lnTo>
                      <a:pt x="2826169" y="2354385"/>
                    </a:lnTo>
                    <a:cubicBezTo>
                      <a:pt x="2878065" y="2310913"/>
                      <a:pt x="2909241" y="2248912"/>
                      <a:pt x="2914414" y="2183230"/>
                    </a:cubicBezTo>
                    <a:close/>
                    <a:moveTo>
                      <a:pt x="3235338" y="2774350"/>
                    </a:moveTo>
                    <a:cubicBezTo>
                      <a:pt x="3235338" y="2877325"/>
                      <a:pt x="3151861" y="2960802"/>
                      <a:pt x="3048886" y="2960802"/>
                    </a:cubicBezTo>
                    <a:cubicBezTo>
                      <a:pt x="2945911" y="2960803"/>
                      <a:pt x="2862434" y="2877325"/>
                      <a:pt x="2862434" y="2774350"/>
                    </a:cubicBezTo>
                    <a:cubicBezTo>
                      <a:pt x="2862434" y="2671376"/>
                      <a:pt x="2945911" y="2587898"/>
                      <a:pt x="3048886" y="2587898"/>
                    </a:cubicBezTo>
                    <a:cubicBezTo>
                      <a:pt x="3151861" y="2587898"/>
                      <a:pt x="3235338" y="2671376"/>
                      <a:pt x="3235338" y="2774350"/>
                    </a:cubicBezTo>
                    <a:close/>
                    <a:moveTo>
                      <a:pt x="3606651" y="2485745"/>
                    </a:moveTo>
                    <a:lnTo>
                      <a:pt x="3292699" y="2171793"/>
                    </a:lnTo>
                    <a:lnTo>
                      <a:pt x="2520278" y="2944214"/>
                    </a:lnTo>
                    <a:lnTo>
                      <a:pt x="2520278" y="3010525"/>
                    </a:lnTo>
                    <a:lnTo>
                      <a:pt x="2808865" y="3299112"/>
                    </a:lnTo>
                    <a:cubicBezTo>
                      <a:pt x="2860660" y="3255244"/>
                      <a:pt x="2927822" y="3229604"/>
                      <a:pt x="3000972" y="3229604"/>
                    </a:cubicBezTo>
                    <a:cubicBezTo>
                      <a:pt x="3062536" y="3229604"/>
                      <a:pt x="3119856" y="3247765"/>
                      <a:pt x="3167617" y="3279410"/>
                    </a:cubicBezTo>
                    <a:lnTo>
                      <a:pt x="3587562" y="2859467"/>
                    </a:lnTo>
                    <a:cubicBezTo>
                      <a:pt x="3545449" y="2800746"/>
                      <a:pt x="3525068" y="2726637"/>
                      <a:pt x="3534396" y="2649265"/>
                    </a:cubicBezTo>
                    <a:cubicBezTo>
                      <a:pt x="3541975" y="2586391"/>
                      <a:pt x="3568098" y="2530271"/>
                      <a:pt x="3606651" y="2485745"/>
                    </a:cubicBezTo>
                    <a:close/>
                    <a:moveTo>
                      <a:pt x="4021059" y="2645448"/>
                    </a:moveTo>
                    <a:lnTo>
                      <a:pt x="2951795" y="3714712"/>
                    </a:lnTo>
                    <a:lnTo>
                      <a:pt x="2509320" y="3272237"/>
                    </a:lnTo>
                    <a:cubicBezTo>
                      <a:pt x="2467852" y="3459824"/>
                      <a:pt x="2300387" y="3599829"/>
                      <a:pt x="2100223" y="3599828"/>
                    </a:cubicBezTo>
                    <a:lnTo>
                      <a:pt x="1854311" y="3599828"/>
                    </a:lnTo>
                    <a:lnTo>
                      <a:pt x="1854311" y="2814686"/>
                    </a:lnTo>
                    <a:cubicBezTo>
                      <a:pt x="1854311" y="2634262"/>
                      <a:pt x="1708049" y="2488000"/>
                      <a:pt x="1527625" y="2488000"/>
                    </a:cubicBezTo>
                    <a:lnTo>
                      <a:pt x="1028869" y="2488000"/>
                    </a:lnTo>
                    <a:cubicBezTo>
                      <a:pt x="848445" y="2488000"/>
                      <a:pt x="702182" y="2634263"/>
                      <a:pt x="702182" y="2814687"/>
                    </a:cubicBezTo>
                    <a:lnTo>
                      <a:pt x="702182" y="3599827"/>
                    </a:lnTo>
                    <a:lnTo>
                      <a:pt x="420055" y="3599828"/>
                    </a:lnTo>
                    <a:cubicBezTo>
                      <a:pt x="188065" y="3599829"/>
                      <a:pt x="-1" y="3411763"/>
                      <a:pt x="0" y="3179773"/>
                    </a:cubicBezTo>
                    <a:lnTo>
                      <a:pt x="0" y="0"/>
                    </a:lnTo>
                    <a:lnTo>
                      <a:pt x="2520277" y="0"/>
                    </a:lnTo>
                    <a:lnTo>
                      <a:pt x="2520278" y="1"/>
                    </a:lnTo>
                    <a:lnTo>
                      <a:pt x="2669855" y="1"/>
                    </a:lnTo>
                    <a:cubicBezTo>
                      <a:pt x="2828680" y="1"/>
                      <a:pt x="2957434" y="128755"/>
                      <a:pt x="2957434" y="287580"/>
                    </a:cubicBezTo>
                    <a:lnTo>
                      <a:pt x="2957433" y="1512336"/>
                    </a:lnTo>
                    <a:cubicBezTo>
                      <a:pt x="2957434" y="1533672"/>
                      <a:pt x="2955111" y="1554464"/>
                      <a:pt x="2949906" y="15742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Rectangle 50">
                <a:extLst>
                  <a:ext uri="{FF2B5EF4-FFF2-40B4-BE49-F238E27FC236}">
                    <a16:creationId xmlns:a16="http://schemas.microsoft.com/office/drawing/2014/main" id="{46DCEB6C-2A7F-4001-A56C-D390CB664A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3941" y="4017263"/>
                <a:ext cx="282024" cy="161533"/>
              </a:xfrm>
              <a:custGeom>
                <a:avLst/>
                <a:gdLst/>
                <a:ahLst/>
                <a:cxnLst/>
                <a:rect l="l" t="t" r="r" b="b"/>
                <a:pathLst>
                  <a:path w="2797236" h="1602166">
                    <a:moveTo>
                      <a:pt x="676854" y="738042"/>
                    </a:moveTo>
                    <a:cubicBezTo>
                      <a:pt x="614942" y="702297"/>
                      <a:pt x="535774" y="723510"/>
                      <a:pt x="500029" y="785422"/>
                    </a:cubicBezTo>
                    <a:cubicBezTo>
                      <a:pt x="464284" y="847335"/>
                      <a:pt x="485497" y="926503"/>
                      <a:pt x="547409" y="962248"/>
                    </a:cubicBezTo>
                    <a:cubicBezTo>
                      <a:pt x="609321" y="997993"/>
                      <a:pt x="688490" y="976780"/>
                      <a:pt x="724235" y="914867"/>
                    </a:cubicBezTo>
                    <a:cubicBezTo>
                      <a:pt x="759980" y="852955"/>
                      <a:pt x="738766" y="773787"/>
                      <a:pt x="676854" y="738042"/>
                    </a:cubicBezTo>
                    <a:close/>
                    <a:moveTo>
                      <a:pt x="1505478" y="880583"/>
                    </a:moveTo>
                    <a:lnTo>
                      <a:pt x="1475082" y="873061"/>
                    </a:lnTo>
                    <a:lnTo>
                      <a:pt x="1475082" y="1008668"/>
                    </a:lnTo>
                    <a:cubicBezTo>
                      <a:pt x="1478425" y="1007382"/>
                      <a:pt x="1481683" y="1005827"/>
                      <a:pt x="1484860" y="1004059"/>
                    </a:cubicBezTo>
                    <a:cubicBezTo>
                      <a:pt x="1512039" y="988933"/>
                      <a:pt x="1529130" y="960585"/>
                      <a:pt x="1529788" y="929597"/>
                    </a:cubicBezTo>
                    <a:cubicBezTo>
                      <a:pt x="1530028" y="906726"/>
                      <a:pt x="1526034" y="896074"/>
                      <a:pt x="1505478" y="880583"/>
                    </a:cubicBezTo>
                    <a:close/>
                    <a:moveTo>
                      <a:pt x="1395816" y="619564"/>
                    </a:moveTo>
                    <a:cubicBezTo>
                      <a:pt x="1376272" y="632083"/>
                      <a:pt x="1363760" y="652864"/>
                      <a:pt x="1361807" y="675926"/>
                    </a:cubicBezTo>
                    <a:lnTo>
                      <a:pt x="1362578" y="675894"/>
                    </a:lnTo>
                    <a:cubicBezTo>
                      <a:pt x="1361574" y="701623"/>
                      <a:pt x="1371022" y="725250"/>
                      <a:pt x="1395009" y="740923"/>
                    </a:cubicBezTo>
                    <a:lnTo>
                      <a:pt x="1395816" y="741452"/>
                    </a:lnTo>
                    <a:close/>
                    <a:moveTo>
                      <a:pt x="1475082" y="467094"/>
                    </a:moveTo>
                    <a:lnTo>
                      <a:pt x="1475082" y="500684"/>
                    </a:lnTo>
                    <a:cubicBezTo>
                      <a:pt x="1497267" y="504631"/>
                      <a:pt x="1518774" y="512905"/>
                      <a:pt x="1538543" y="525166"/>
                    </a:cubicBezTo>
                    <a:cubicBezTo>
                      <a:pt x="1596427" y="561066"/>
                      <a:pt x="1630319" y="625508"/>
                      <a:pt x="1627098" y="693545"/>
                    </a:cubicBezTo>
                    <a:lnTo>
                      <a:pt x="1518521" y="688404"/>
                    </a:lnTo>
                    <a:cubicBezTo>
                      <a:pt x="1519877" y="659770"/>
                      <a:pt x="1505613" y="632649"/>
                      <a:pt x="1481252" y="617540"/>
                    </a:cubicBezTo>
                    <a:lnTo>
                      <a:pt x="1475082" y="614775"/>
                    </a:lnTo>
                    <a:lnTo>
                      <a:pt x="1475082" y="759007"/>
                    </a:lnTo>
                    <a:cubicBezTo>
                      <a:pt x="1516008" y="761698"/>
                      <a:pt x="1547648" y="771672"/>
                      <a:pt x="1577189" y="790249"/>
                    </a:cubicBezTo>
                    <a:cubicBezTo>
                      <a:pt x="1622357" y="818652"/>
                      <a:pt x="1647114" y="873156"/>
                      <a:pt x="1650484" y="927386"/>
                    </a:cubicBezTo>
                    <a:lnTo>
                      <a:pt x="1650683" y="927386"/>
                    </a:lnTo>
                    <a:lnTo>
                      <a:pt x="1650607" y="928511"/>
                    </a:lnTo>
                    <a:cubicBezTo>
                      <a:pt x="1650834" y="929446"/>
                      <a:pt x="1650880" y="930391"/>
                      <a:pt x="1650916" y="931336"/>
                    </a:cubicBezTo>
                    <a:lnTo>
                      <a:pt x="1650415" y="931353"/>
                    </a:lnTo>
                    <a:cubicBezTo>
                      <a:pt x="1649239" y="1005482"/>
                      <a:pt x="1608533" y="1073418"/>
                      <a:pt x="1543577" y="1109567"/>
                    </a:cubicBezTo>
                    <a:cubicBezTo>
                      <a:pt x="1521978" y="1121587"/>
                      <a:pt x="1498805" y="1129476"/>
                      <a:pt x="1475082" y="1132835"/>
                    </a:cubicBezTo>
                    <a:lnTo>
                      <a:pt x="1475082" y="1165545"/>
                    </a:lnTo>
                    <a:lnTo>
                      <a:pt x="1395816" y="1165545"/>
                    </a:lnTo>
                    <a:lnTo>
                      <a:pt x="1395816" y="1130194"/>
                    </a:lnTo>
                    <a:cubicBezTo>
                      <a:pt x="1373613" y="1125585"/>
                      <a:pt x="1352168" y="1116888"/>
                      <a:pt x="1332303" y="1104568"/>
                    </a:cubicBezTo>
                    <a:cubicBezTo>
                      <a:pt x="1268003" y="1064689"/>
                      <a:pt x="1230355" y="993103"/>
                      <a:pt x="1233933" y="917525"/>
                    </a:cubicBezTo>
                    <a:lnTo>
                      <a:pt x="1354544" y="923236"/>
                    </a:lnTo>
                    <a:cubicBezTo>
                      <a:pt x="1353040" y="954989"/>
                      <a:pt x="1368828" y="985067"/>
                      <a:pt x="1395816" y="1001849"/>
                    </a:cubicBezTo>
                    <a:lnTo>
                      <a:pt x="1395816" y="862479"/>
                    </a:lnTo>
                    <a:cubicBezTo>
                      <a:pt x="1368998" y="855832"/>
                      <a:pt x="1344002" y="843677"/>
                      <a:pt x="1322380" y="825533"/>
                    </a:cubicBezTo>
                    <a:cubicBezTo>
                      <a:pt x="1279142" y="789250"/>
                      <a:pt x="1253317" y="736644"/>
                      <a:pt x="1251176" y="680490"/>
                    </a:cubicBezTo>
                    <a:cubicBezTo>
                      <a:pt x="1251334" y="597461"/>
                      <a:pt x="1284345" y="551005"/>
                      <a:pt x="1345251" y="517567"/>
                    </a:cubicBezTo>
                    <a:cubicBezTo>
                      <a:pt x="1360367" y="509155"/>
                      <a:pt x="1379438" y="506089"/>
                      <a:pt x="1395816" y="502211"/>
                    </a:cubicBezTo>
                    <a:lnTo>
                      <a:pt x="1395816" y="467094"/>
                    </a:lnTo>
                    <a:close/>
                    <a:moveTo>
                      <a:pt x="1670907" y="420372"/>
                    </a:moveTo>
                    <a:cubicBezTo>
                      <a:pt x="1452232" y="294120"/>
                      <a:pt x="1172613" y="369043"/>
                      <a:pt x="1046361" y="587719"/>
                    </a:cubicBezTo>
                    <a:cubicBezTo>
                      <a:pt x="920108" y="806395"/>
                      <a:pt x="995032" y="1086013"/>
                      <a:pt x="1213707" y="1212266"/>
                    </a:cubicBezTo>
                    <a:cubicBezTo>
                      <a:pt x="1432383" y="1338518"/>
                      <a:pt x="1712002" y="1263595"/>
                      <a:pt x="1838254" y="1044919"/>
                    </a:cubicBezTo>
                    <a:cubicBezTo>
                      <a:pt x="1964507" y="826243"/>
                      <a:pt x="1889583" y="546625"/>
                      <a:pt x="1670907" y="420372"/>
                    </a:cubicBezTo>
                    <a:close/>
                    <a:moveTo>
                      <a:pt x="2337204" y="670392"/>
                    </a:moveTo>
                    <a:cubicBezTo>
                      <a:pt x="2275292" y="634647"/>
                      <a:pt x="2196124" y="655860"/>
                      <a:pt x="2160379" y="717772"/>
                    </a:cubicBezTo>
                    <a:cubicBezTo>
                      <a:pt x="2124634" y="779684"/>
                      <a:pt x="2145847" y="858852"/>
                      <a:pt x="2207759" y="894597"/>
                    </a:cubicBezTo>
                    <a:cubicBezTo>
                      <a:pt x="2269672" y="930342"/>
                      <a:pt x="2348840" y="909129"/>
                      <a:pt x="2384585" y="847217"/>
                    </a:cubicBezTo>
                    <a:cubicBezTo>
                      <a:pt x="2420330" y="785305"/>
                      <a:pt x="2399117" y="706137"/>
                      <a:pt x="2337204" y="670392"/>
                    </a:cubicBezTo>
                    <a:close/>
                    <a:moveTo>
                      <a:pt x="2384613" y="233313"/>
                    </a:moveTo>
                    <a:cubicBezTo>
                      <a:pt x="2428818" y="319090"/>
                      <a:pt x="2503845" y="385970"/>
                      <a:pt x="2595156" y="420224"/>
                    </a:cubicBezTo>
                    <a:lnTo>
                      <a:pt x="2595155" y="1152677"/>
                    </a:lnTo>
                    <a:cubicBezTo>
                      <a:pt x="2489919" y="1191773"/>
                      <a:pt x="2405690" y="1273809"/>
                      <a:pt x="2363285" y="1377636"/>
                    </a:cubicBezTo>
                    <a:lnTo>
                      <a:pt x="402182" y="1377636"/>
                    </a:lnTo>
                    <a:cubicBezTo>
                      <a:pt x="366180" y="1300676"/>
                      <a:pt x="305669" y="1237745"/>
                      <a:pt x="230221" y="1198942"/>
                    </a:cubicBezTo>
                    <a:lnTo>
                      <a:pt x="230221" y="415045"/>
                    </a:lnTo>
                    <a:cubicBezTo>
                      <a:pt x="307865" y="376272"/>
                      <a:pt x="370258" y="312122"/>
                      <a:pt x="407224" y="233313"/>
                    </a:cubicBezTo>
                    <a:close/>
                    <a:moveTo>
                      <a:pt x="2374194" y="127259"/>
                    </a:moveTo>
                    <a:lnTo>
                      <a:pt x="406569" y="127259"/>
                    </a:lnTo>
                    <a:cubicBezTo>
                      <a:pt x="368226" y="267341"/>
                      <a:pt x="255955" y="376146"/>
                      <a:pt x="114433" y="410154"/>
                    </a:cubicBezTo>
                    <a:lnTo>
                      <a:pt x="114433" y="1207711"/>
                    </a:lnTo>
                    <a:cubicBezTo>
                      <a:pt x="249220" y="1241659"/>
                      <a:pt x="356431" y="1343562"/>
                      <a:pt x="397550" y="1475019"/>
                    </a:cubicBezTo>
                    <a:lnTo>
                      <a:pt x="2364592" y="1475019"/>
                    </a:lnTo>
                    <a:cubicBezTo>
                      <a:pt x="2403043" y="1323089"/>
                      <a:pt x="2527516" y="1206120"/>
                      <a:pt x="2682804" y="1177407"/>
                    </a:cubicBezTo>
                    <a:lnTo>
                      <a:pt x="2682804" y="401000"/>
                    </a:lnTo>
                    <a:cubicBezTo>
                      <a:pt x="2536308" y="373254"/>
                      <a:pt x="2418049" y="266915"/>
                      <a:pt x="2374194" y="127259"/>
                    </a:cubicBezTo>
                    <a:close/>
                    <a:moveTo>
                      <a:pt x="2797236" y="112"/>
                    </a:moveTo>
                    <a:lnTo>
                      <a:pt x="2797236" y="1602166"/>
                    </a:lnTo>
                    <a:lnTo>
                      <a:pt x="419639" y="1602166"/>
                    </a:lnTo>
                    <a:lnTo>
                      <a:pt x="12661" y="1602166"/>
                    </a:lnTo>
                    <a:lnTo>
                      <a:pt x="0" y="1602166"/>
                    </a:lnTo>
                    <a:lnTo>
                      <a:pt x="0" y="112"/>
                    </a:lnTo>
                    <a:lnTo>
                      <a:pt x="2352082" y="112"/>
                    </a:lnTo>
                    <a:cubicBezTo>
                      <a:pt x="2352071" y="75"/>
                      <a:pt x="2352071" y="37"/>
                      <a:pt x="2352071" y="0"/>
                    </a:cubicBezTo>
                    <a:lnTo>
                      <a:pt x="2759048" y="0"/>
                    </a:lnTo>
                    <a:lnTo>
                      <a:pt x="2759047" y="1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7" name="Diagonal Stripe 18">
                <a:extLst>
                  <a:ext uri="{FF2B5EF4-FFF2-40B4-BE49-F238E27FC236}">
                    <a16:creationId xmlns:a16="http://schemas.microsoft.com/office/drawing/2014/main" id="{E15F2255-181A-4BC4-BE4E-03F7325902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48566">
                <a:off x="5523639" y="4523798"/>
                <a:ext cx="310689" cy="310226"/>
              </a:xfrm>
              <a:custGeom>
                <a:avLst/>
                <a:gdLst>
                  <a:gd name="connsiteX0" fmla="*/ 2711097 w 4203112"/>
                  <a:gd name="connsiteY0" fmla="*/ 2591096 h 4242998"/>
                  <a:gd name="connsiteX1" fmla="*/ 2769667 w 4203112"/>
                  <a:gd name="connsiteY1" fmla="*/ 2552217 h 4242998"/>
                  <a:gd name="connsiteX2" fmla="*/ 2887654 w 4203112"/>
                  <a:gd name="connsiteY2" fmla="*/ 2586370 h 4242998"/>
                  <a:gd name="connsiteX3" fmla="*/ 2942683 w 4203112"/>
                  <a:gd name="connsiteY3" fmla="*/ 2773697 h 4242998"/>
                  <a:gd name="connsiteX4" fmla="*/ 2935472 w 4203112"/>
                  <a:gd name="connsiteY4" fmla="*/ 2796870 h 4242998"/>
                  <a:gd name="connsiteX5" fmla="*/ 2711097 w 4203112"/>
                  <a:gd name="connsiteY5" fmla="*/ 2591096 h 4242998"/>
                  <a:gd name="connsiteX6" fmla="*/ 2171384 w 4203112"/>
                  <a:gd name="connsiteY6" fmla="*/ 2337588 h 4242998"/>
                  <a:gd name="connsiteX7" fmla="*/ 2373058 w 4203112"/>
                  <a:gd name="connsiteY7" fmla="*/ 2522544 h 4242998"/>
                  <a:gd name="connsiteX8" fmla="*/ 2370959 w 4203112"/>
                  <a:gd name="connsiteY8" fmla="*/ 2523075 h 4242998"/>
                  <a:gd name="connsiteX9" fmla="*/ 2214151 w 4203112"/>
                  <a:gd name="connsiteY9" fmla="*/ 2478059 h 4242998"/>
                  <a:gd name="connsiteX10" fmla="*/ 2213034 w 4203112"/>
                  <a:gd name="connsiteY10" fmla="*/ 2479384 h 4242998"/>
                  <a:gd name="connsiteX11" fmla="*/ 2171384 w 4203112"/>
                  <a:gd name="connsiteY11" fmla="*/ 2337588 h 4242998"/>
                  <a:gd name="connsiteX12" fmla="*/ 1919108 w 4203112"/>
                  <a:gd name="connsiteY12" fmla="*/ 2106226 h 4242998"/>
                  <a:gd name="connsiteX13" fmla="*/ 1977212 w 4203112"/>
                  <a:gd name="connsiteY13" fmla="*/ 2159513 h 4242998"/>
                  <a:gd name="connsiteX14" fmla="*/ 1925891 w 4203112"/>
                  <a:gd name="connsiteY14" fmla="*/ 2266478 h 4242998"/>
                  <a:gd name="connsiteX15" fmla="*/ 2052710 w 4203112"/>
                  <a:gd name="connsiteY15" fmla="*/ 2669358 h 4242998"/>
                  <a:gd name="connsiteX16" fmla="*/ 2400744 w 4203112"/>
                  <a:gd name="connsiteY16" fmla="*/ 2771636 h 4242998"/>
                  <a:gd name="connsiteX17" fmla="*/ 2573309 w 4203112"/>
                  <a:gd name="connsiteY17" fmla="*/ 2706193 h 4242998"/>
                  <a:gd name="connsiteX18" fmla="*/ 2803909 w 4203112"/>
                  <a:gd name="connsiteY18" fmla="*/ 2917676 h 4242998"/>
                  <a:gd name="connsiteX19" fmla="*/ 2611209 w 4203112"/>
                  <a:gd name="connsiteY19" fmla="*/ 2866675 h 4242998"/>
                  <a:gd name="connsiteX20" fmla="*/ 2418743 w 4203112"/>
                  <a:gd name="connsiteY20" fmla="*/ 3057571 h 4242998"/>
                  <a:gd name="connsiteX21" fmla="*/ 2877490 w 4203112"/>
                  <a:gd name="connsiteY21" fmla="*/ 3178631 h 4242998"/>
                  <a:gd name="connsiteX22" fmla="*/ 3016268 w 4203112"/>
                  <a:gd name="connsiteY22" fmla="*/ 3112430 h 4242998"/>
                  <a:gd name="connsiteX23" fmla="*/ 3074759 w 4203112"/>
                  <a:gd name="connsiteY23" fmla="*/ 3166072 h 4242998"/>
                  <a:gd name="connsiteX24" fmla="*/ 3195039 w 4203112"/>
                  <a:gd name="connsiteY24" fmla="*/ 3034919 h 4242998"/>
                  <a:gd name="connsiteX25" fmla="*/ 3140917 w 4203112"/>
                  <a:gd name="connsiteY25" fmla="*/ 2985283 h 4242998"/>
                  <a:gd name="connsiteX26" fmla="*/ 3206354 w 4203112"/>
                  <a:gd name="connsiteY26" fmla="*/ 2836645 h 4242998"/>
                  <a:gd name="connsiteX27" fmla="*/ 3073603 w 4203112"/>
                  <a:gd name="connsiteY27" fmla="*/ 2389446 h 4242998"/>
                  <a:gd name="connsiteX28" fmla="*/ 3074334 w 4203112"/>
                  <a:gd name="connsiteY28" fmla="*/ 2388590 h 4242998"/>
                  <a:gd name="connsiteX29" fmla="*/ 3069192 w 4203112"/>
                  <a:gd name="connsiteY29" fmla="*/ 2384816 h 4242998"/>
                  <a:gd name="connsiteX30" fmla="*/ 3067445 w 4203112"/>
                  <a:gd name="connsiteY30" fmla="*/ 2382983 h 4242998"/>
                  <a:gd name="connsiteX31" fmla="*/ 3067143 w 4203112"/>
                  <a:gd name="connsiteY31" fmla="*/ 2383312 h 4242998"/>
                  <a:gd name="connsiteX32" fmla="*/ 2729016 w 4203112"/>
                  <a:gd name="connsiteY32" fmla="*/ 2296491 h 4242998"/>
                  <a:gd name="connsiteX33" fmla="*/ 2522385 w 4203112"/>
                  <a:gd name="connsiteY33" fmla="*/ 2418029 h 4242998"/>
                  <a:gd name="connsiteX34" fmla="*/ 2283741 w 4203112"/>
                  <a:gd name="connsiteY34" fmla="*/ 2199168 h 4242998"/>
                  <a:gd name="connsiteX35" fmla="*/ 2297678 w 4203112"/>
                  <a:gd name="connsiteY35" fmla="*/ 2193154 h 4242998"/>
                  <a:gd name="connsiteX36" fmla="*/ 2471482 w 4203112"/>
                  <a:gd name="connsiteY36" fmla="*/ 2239020 h 4242998"/>
                  <a:gd name="connsiteX37" fmla="*/ 2644745 w 4203112"/>
                  <a:gd name="connsiteY37" fmla="*/ 2067171 h 4242998"/>
                  <a:gd name="connsiteX38" fmla="*/ 2231772 w 4203112"/>
                  <a:gd name="connsiteY38" fmla="*/ 1958190 h 4242998"/>
                  <a:gd name="connsiteX39" fmla="*/ 2094967 w 4203112"/>
                  <a:gd name="connsiteY39" fmla="*/ 2026044 h 4242998"/>
                  <a:gd name="connsiteX40" fmla="*/ 2039388 w 4203112"/>
                  <a:gd name="connsiteY40" fmla="*/ 1975073 h 4242998"/>
                  <a:gd name="connsiteX41" fmla="*/ 1919108 w 4203112"/>
                  <a:gd name="connsiteY41" fmla="*/ 2106226 h 4242998"/>
                  <a:gd name="connsiteX42" fmla="*/ 1078927 w 4203112"/>
                  <a:gd name="connsiteY42" fmla="*/ 2448738 h 4242998"/>
                  <a:gd name="connsiteX43" fmla="*/ 2259074 w 4203112"/>
                  <a:gd name="connsiteY43" fmla="*/ 1170963 h 4242998"/>
                  <a:gd name="connsiteX44" fmla="*/ 3829901 w 4203112"/>
                  <a:gd name="connsiteY44" fmla="*/ 1459901 h 4242998"/>
                  <a:gd name="connsiteX45" fmla="*/ 3448965 w 4203112"/>
                  <a:gd name="connsiteY45" fmla="*/ 3384214 h 4242998"/>
                  <a:gd name="connsiteX46" fmla="*/ 1444117 w 4203112"/>
                  <a:gd name="connsiteY46" fmla="*/ 3911639 h 4242998"/>
                  <a:gd name="connsiteX47" fmla="*/ 1441457 w 4203112"/>
                  <a:gd name="connsiteY47" fmla="*/ 3907642 h 4242998"/>
                  <a:gd name="connsiteX48" fmla="*/ 1078927 w 4203112"/>
                  <a:gd name="connsiteY48" fmla="*/ 2448738 h 4242998"/>
                  <a:gd name="connsiteX49" fmla="*/ 844073 w 4203112"/>
                  <a:gd name="connsiteY49" fmla="*/ 2182941 h 4242998"/>
                  <a:gd name="connsiteX50" fmla="*/ 1947259 w 4203112"/>
                  <a:gd name="connsiteY50" fmla="*/ 980032 h 4242998"/>
                  <a:gd name="connsiteX51" fmla="*/ 2015087 w 4203112"/>
                  <a:gd name="connsiteY51" fmla="*/ 977099 h 4242998"/>
                  <a:gd name="connsiteX52" fmla="*/ 2156605 w 4203112"/>
                  <a:gd name="connsiteY52" fmla="*/ 1106884 h 4242998"/>
                  <a:gd name="connsiteX53" fmla="*/ 2159538 w 4203112"/>
                  <a:gd name="connsiteY53" fmla="*/ 1174712 h 4242998"/>
                  <a:gd name="connsiteX54" fmla="*/ 1056351 w 4203112"/>
                  <a:gd name="connsiteY54" fmla="*/ 2377621 h 4242998"/>
                  <a:gd name="connsiteX55" fmla="*/ 988524 w 4203112"/>
                  <a:gd name="connsiteY55" fmla="*/ 2380554 h 4242998"/>
                  <a:gd name="connsiteX56" fmla="*/ 847006 w 4203112"/>
                  <a:gd name="connsiteY56" fmla="*/ 2250768 h 4242998"/>
                  <a:gd name="connsiteX57" fmla="*/ 844073 w 4203112"/>
                  <a:gd name="connsiteY57" fmla="*/ 2182941 h 4242998"/>
                  <a:gd name="connsiteX58" fmla="*/ 608369 w 4203112"/>
                  <a:gd name="connsiteY58" fmla="*/ 694413 h 4242998"/>
                  <a:gd name="connsiteX59" fmla="*/ 1323969 w 4203112"/>
                  <a:gd name="connsiteY59" fmla="*/ 580732 h 4242998"/>
                  <a:gd name="connsiteX60" fmla="*/ 1407055 w 4203112"/>
                  <a:gd name="connsiteY60" fmla="*/ 95866 h 4242998"/>
                  <a:gd name="connsiteX61" fmla="*/ 1935243 w 4203112"/>
                  <a:gd name="connsiteY61" fmla="*/ 122235 h 4242998"/>
                  <a:gd name="connsiteX62" fmla="*/ 1869929 w 4203112"/>
                  <a:gd name="connsiteY62" fmla="*/ 929632 h 4242998"/>
                  <a:gd name="connsiteX63" fmla="*/ 830647 w 4203112"/>
                  <a:gd name="connsiteY63" fmla="*/ 2091045 h 4242998"/>
                  <a:gd name="connsiteX64" fmla="*/ 111882 w 4203112"/>
                  <a:gd name="connsiteY64" fmla="*/ 2120016 h 4242998"/>
                  <a:gd name="connsiteX65" fmla="*/ 509974 w 4203112"/>
                  <a:gd name="connsiteY65" fmla="*/ 1414093 h 4242998"/>
                  <a:gd name="connsiteX66" fmla="*/ 530788 w 4203112"/>
                  <a:gd name="connsiteY66" fmla="*/ 798353 h 4242998"/>
                  <a:gd name="connsiteX67" fmla="*/ 608369 w 4203112"/>
                  <a:gd name="connsiteY67" fmla="*/ 694413 h 4242998"/>
                  <a:gd name="connsiteX0" fmla="*/ 2711097 w 4203112"/>
                  <a:gd name="connsiteY0" fmla="*/ 2521084 h 4172986"/>
                  <a:gd name="connsiteX1" fmla="*/ 2769667 w 4203112"/>
                  <a:gd name="connsiteY1" fmla="*/ 2482205 h 4172986"/>
                  <a:gd name="connsiteX2" fmla="*/ 2887654 w 4203112"/>
                  <a:gd name="connsiteY2" fmla="*/ 2516358 h 4172986"/>
                  <a:gd name="connsiteX3" fmla="*/ 2942683 w 4203112"/>
                  <a:gd name="connsiteY3" fmla="*/ 2703685 h 4172986"/>
                  <a:gd name="connsiteX4" fmla="*/ 2935472 w 4203112"/>
                  <a:gd name="connsiteY4" fmla="*/ 2726858 h 4172986"/>
                  <a:gd name="connsiteX5" fmla="*/ 2711097 w 4203112"/>
                  <a:gd name="connsiteY5" fmla="*/ 2521084 h 4172986"/>
                  <a:gd name="connsiteX6" fmla="*/ 2171384 w 4203112"/>
                  <a:gd name="connsiteY6" fmla="*/ 2267576 h 4172986"/>
                  <a:gd name="connsiteX7" fmla="*/ 2373058 w 4203112"/>
                  <a:gd name="connsiteY7" fmla="*/ 2452532 h 4172986"/>
                  <a:gd name="connsiteX8" fmla="*/ 2370959 w 4203112"/>
                  <a:gd name="connsiteY8" fmla="*/ 2453063 h 4172986"/>
                  <a:gd name="connsiteX9" fmla="*/ 2214151 w 4203112"/>
                  <a:gd name="connsiteY9" fmla="*/ 2408047 h 4172986"/>
                  <a:gd name="connsiteX10" fmla="*/ 2213034 w 4203112"/>
                  <a:gd name="connsiteY10" fmla="*/ 2409372 h 4172986"/>
                  <a:gd name="connsiteX11" fmla="*/ 2171384 w 4203112"/>
                  <a:gd name="connsiteY11" fmla="*/ 2267576 h 4172986"/>
                  <a:gd name="connsiteX12" fmla="*/ 1919108 w 4203112"/>
                  <a:gd name="connsiteY12" fmla="*/ 2036214 h 4172986"/>
                  <a:gd name="connsiteX13" fmla="*/ 1977212 w 4203112"/>
                  <a:gd name="connsiteY13" fmla="*/ 2089501 h 4172986"/>
                  <a:gd name="connsiteX14" fmla="*/ 1925891 w 4203112"/>
                  <a:gd name="connsiteY14" fmla="*/ 2196466 h 4172986"/>
                  <a:gd name="connsiteX15" fmla="*/ 2052710 w 4203112"/>
                  <a:gd name="connsiteY15" fmla="*/ 2599346 h 4172986"/>
                  <a:gd name="connsiteX16" fmla="*/ 2400744 w 4203112"/>
                  <a:gd name="connsiteY16" fmla="*/ 2701624 h 4172986"/>
                  <a:gd name="connsiteX17" fmla="*/ 2573309 w 4203112"/>
                  <a:gd name="connsiteY17" fmla="*/ 2636181 h 4172986"/>
                  <a:gd name="connsiteX18" fmla="*/ 2803909 w 4203112"/>
                  <a:gd name="connsiteY18" fmla="*/ 2847664 h 4172986"/>
                  <a:gd name="connsiteX19" fmla="*/ 2611209 w 4203112"/>
                  <a:gd name="connsiteY19" fmla="*/ 2796663 h 4172986"/>
                  <a:gd name="connsiteX20" fmla="*/ 2418743 w 4203112"/>
                  <a:gd name="connsiteY20" fmla="*/ 2987559 h 4172986"/>
                  <a:gd name="connsiteX21" fmla="*/ 2877490 w 4203112"/>
                  <a:gd name="connsiteY21" fmla="*/ 3108619 h 4172986"/>
                  <a:gd name="connsiteX22" fmla="*/ 3016268 w 4203112"/>
                  <a:gd name="connsiteY22" fmla="*/ 3042418 h 4172986"/>
                  <a:gd name="connsiteX23" fmla="*/ 3074759 w 4203112"/>
                  <a:gd name="connsiteY23" fmla="*/ 3096060 h 4172986"/>
                  <a:gd name="connsiteX24" fmla="*/ 3195039 w 4203112"/>
                  <a:gd name="connsiteY24" fmla="*/ 2964907 h 4172986"/>
                  <a:gd name="connsiteX25" fmla="*/ 3140917 w 4203112"/>
                  <a:gd name="connsiteY25" fmla="*/ 2915271 h 4172986"/>
                  <a:gd name="connsiteX26" fmla="*/ 3206354 w 4203112"/>
                  <a:gd name="connsiteY26" fmla="*/ 2766633 h 4172986"/>
                  <a:gd name="connsiteX27" fmla="*/ 3073603 w 4203112"/>
                  <a:gd name="connsiteY27" fmla="*/ 2319434 h 4172986"/>
                  <a:gd name="connsiteX28" fmla="*/ 3074334 w 4203112"/>
                  <a:gd name="connsiteY28" fmla="*/ 2318578 h 4172986"/>
                  <a:gd name="connsiteX29" fmla="*/ 3069192 w 4203112"/>
                  <a:gd name="connsiteY29" fmla="*/ 2314804 h 4172986"/>
                  <a:gd name="connsiteX30" fmla="*/ 3067445 w 4203112"/>
                  <a:gd name="connsiteY30" fmla="*/ 2312971 h 4172986"/>
                  <a:gd name="connsiteX31" fmla="*/ 3067143 w 4203112"/>
                  <a:gd name="connsiteY31" fmla="*/ 2313300 h 4172986"/>
                  <a:gd name="connsiteX32" fmla="*/ 2729016 w 4203112"/>
                  <a:gd name="connsiteY32" fmla="*/ 2226479 h 4172986"/>
                  <a:gd name="connsiteX33" fmla="*/ 2522385 w 4203112"/>
                  <a:gd name="connsiteY33" fmla="*/ 2348017 h 4172986"/>
                  <a:gd name="connsiteX34" fmla="*/ 2283741 w 4203112"/>
                  <a:gd name="connsiteY34" fmla="*/ 2129156 h 4172986"/>
                  <a:gd name="connsiteX35" fmla="*/ 2297678 w 4203112"/>
                  <a:gd name="connsiteY35" fmla="*/ 2123142 h 4172986"/>
                  <a:gd name="connsiteX36" fmla="*/ 2471482 w 4203112"/>
                  <a:gd name="connsiteY36" fmla="*/ 2169008 h 4172986"/>
                  <a:gd name="connsiteX37" fmla="*/ 2644745 w 4203112"/>
                  <a:gd name="connsiteY37" fmla="*/ 1997159 h 4172986"/>
                  <a:gd name="connsiteX38" fmla="*/ 2231772 w 4203112"/>
                  <a:gd name="connsiteY38" fmla="*/ 1888178 h 4172986"/>
                  <a:gd name="connsiteX39" fmla="*/ 2094967 w 4203112"/>
                  <a:gd name="connsiteY39" fmla="*/ 1956032 h 4172986"/>
                  <a:gd name="connsiteX40" fmla="*/ 2039388 w 4203112"/>
                  <a:gd name="connsiteY40" fmla="*/ 1905061 h 4172986"/>
                  <a:gd name="connsiteX41" fmla="*/ 1919108 w 4203112"/>
                  <a:gd name="connsiteY41" fmla="*/ 2036214 h 4172986"/>
                  <a:gd name="connsiteX42" fmla="*/ 1078927 w 4203112"/>
                  <a:gd name="connsiteY42" fmla="*/ 2378726 h 4172986"/>
                  <a:gd name="connsiteX43" fmla="*/ 2259074 w 4203112"/>
                  <a:gd name="connsiteY43" fmla="*/ 1100951 h 4172986"/>
                  <a:gd name="connsiteX44" fmla="*/ 3829901 w 4203112"/>
                  <a:gd name="connsiteY44" fmla="*/ 1389889 h 4172986"/>
                  <a:gd name="connsiteX45" fmla="*/ 3448965 w 4203112"/>
                  <a:gd name="connsiteY45" fmla="*/ 3314202 h 4172986"/>
                  <a:gd name="connsiteX46" fmla="*/ 1444117 w 4203112"/>
                  <a:gd name="connsiteY46" fmla="*/ 3841627 h 4172986"/>
                  <a:gd name="connsiteX47" fmla="*/ 1441457 w 4203112"/>
                  <a:gd name="connsiteY47" fmla="*/ 3837630 h 4172986"/>
                  <a:gd name="connsiteX48" fmla="*/ 1078927 w 4203112"/>
                  <a:gd name="connsiteY48" fmla="*/ 2378726 h 4172986"/>
                  <a:gd name="connsiteX49" fmla="*/ 844073 w 4203112"/>
                  <a:gd name="connsiteY49" fmla="*/ 2112929 h 4172986"/>
                  <a:gd name="connsiteX50" fmla="*/ 1947259 w 4203112"/>
                  <a:gd name="connsiteY50" fmla="*/ 910020 h 4172986"/>
                  <a:gd name="connsiteX51" fmla="*/ 2015087 w 4203112"/>
                  <a:gd name="connsiteY51" fmla="*/ 907087 h 4172986"/>
                  <a:gd name="connsiteX52" fmla="*/ 2156605 w 4203112"/>
                  <a:gd name="connsiteY52" fmla="*/ 1036872 h 4172986"/>
                  <a:gd name="connsiteX53" fmla="*/ 2159538 w 4203112"/>
                  <a:gd name="connsiteY53" fmla="*/ 1104700 h 4172986"/>
                  <a:gd name="connsiteX54" fmla="*/ 1056351 w 4203112"/>
                  <a:gd name="connsiteY54" fmla="*/ 2307609 h 4172986"/>
                  <a:gd name="connsiteX55" fmla="*/ 988524 w 4203112"/>
                  <a:gd name="connsiteY55" fmla="*/ 2310542 h 4172986"/>
                  <a:gd name="connsiteX56" fmla="*/ 847006 w 4203112"/>
                  <a:gd name="connsiteY56" fmla="*/ 2180756 h 4172986"/>
                  <a:gd name="connsiteX57" fmla="*/ 844073 w 4203112"/>
                  <a:gd name="connsiteY57" fmla="*/ 2112929 h 4172986"/>
                  <a:gd name="connsiteX58" fmla="*/ 608369 w 4203112"/>
                  <a:gd name="connsiteY58" fmla="*/ 624401 h 4172986"/>
                  <a:gd name="connsiteX59" fmla="*/ 1323969 w 4203112"/>
                  <a:gd name="connsiteY59" fmla="*/ 510720 h 4172986"/>
                  <a:gd name="connsiteX60" fmla="*/ 1407055 w 4203112"/>
                  <a:gd name="connsiteY60" fmla="*/ 25854 h 4172986"/>
                  <a:gd name="connsiteX61" fmla="*/ 1845112 w 4203112"/>
                  <a:gd name="connsiteY61" fmla="*/ 150503 h 4172986"/>
                  <a:gd name="connsiteX62" fmla="*/ 1869929 w 4203112"/>
                  <a:gd name="connsiteY62" fmla="*/ 859620 h 4172986"/>
                  <a:gd name="connsiteX63" fmla="*/ 830647 w 4203112"/>
                  <a:gd name="connsiteY63" fmla="*/ 2021033 h 4172986"/>
                  <a:gd name="connsiteX64" fmla="*/ 111882 w 4203112"/>
                  <a:gd name="connsiteY64" fmla="*/ 2050004 h 4172986"/>
                  <a:gd name="connsiteX65" fmla="*/ 509974 w 4203112"/>
                  <a:gd name="connsiteY65" fmla="*/ 1344081 h 4172986"/>
                  <a:gd name="connsiteX66" fmla="*/ 530788 w 4203112"/>
                  <a:gd name="connsiteY66" fmla="*/ 728341 h 4172986"/>
                  <a:gd name="connsiteX67" fmla="*/ 608369 w 4203112"/>
                  <a:gd name="connsiteY67" fmla="*/ 624401 h 4172986"/>
                  <a:gd name="connsiteX0" fmla="*/ 2711097 w 4203112"/>
                  <a:gd name="connsiteY0" fmla="*/ 2579505 h 4231407"/>
                  <a:gd name="connsiteX1" fmla="*/ 2769667 w 4203112"/>
                  <a:gd name="connsiteY1" fmla="*/ 2540626 h 4231407"/>
                  <a:gd name="connsiteX2" fmla="*/ 2887654 w 4203112"/>
                  <a:gd name="connsiteY2" fmla="*/ 2574779 h 4231407"/>
                  <a:gd name="connsiteX3" fmla="*/ 2942683 w 4203112"/>
                  <a:gd name="connsiteY3" fmla="*/ 2762106 h 4231407"/>
                  <a:gd name="connsiteX4" fmla="*/ 2935472 w 4203112"/>
                  <a:gd name="connsiteY4" fmla="*/ 2785279 h 4231407"/>
                  <a:gd name="connsiteX5" fmla="*/ 2711097 w 4203112"/>
                  <a:gd name="connsiteY5" fmla="*/ 2579505 h 4231407"/>
                  <a:gd name="connsiteX6" fmla="*/ 2171384 w 4203112"/>
                  <a:gd name="connsiteY6" fmla="*/ 2325997 h 4231407"/>
                  <a:gd name="connsiteX7" fmla="*/ 2373058 w 4203112"/>
                  <a:gd name="connsiteY7" fmla="*/ 2510953 h 4231407"/>
                  <a:gd name="connsiteX8" fmla="*/ 2370959 w 4203112"/>
                  <a:gd name="connsiteY8" fmla="*/ 2511484 h 4231407"/>
                  <a:gd name="connsiteX9" fmla="*/ 2214151 w 4203112"/>
                  <a:gd name="connsiteY9" fmla="*/ 2466468 h 4231407"/>
                  <a:gd name="connsiteX10" fmla="*/ 2213034 w 4203112"/>
                  <a:gd name="connsiteY10" fmla="*/ 2467793 h 4231407"/>
                  <a:gd name="connsiteX11" fmla="*/ 2171384 w 4203112"/>
                  <a:gd name="connsiteY11" fmla="*/ 2325997 h 4231407"/>
                  <a:gd name="connsiteX12" fmla="*/ 1919108 w 4203112"/>
                  <a:gd name="connsiteY12" fmla="*/ 2094635 h 4231407"/>
                  <a:gd name="connsiteX13" fmla="*/ 1977212 w 4203112"/>
                  <a:gd name="connsiteY13" fmla="*/ 2147922 h 4231407"/>
                  <a:gd name="connsiteX14" fmla="*/ 1925891 w 4203112"/>
                  <a:gd name="connsiteY14" fmla="*/ 2254887 h 4231407"/>
                  <a:gd name="connsiteX15" fmla="*/ 2052710 w 4203112"/>
                  <a:gd name="connsiteY15" fmla="*/ 2657767 h 4231407"/>
                  <a:gd name="connsiteX16" fmla="*/ 2400744 w 4203112"/>
                  <a:gd name="connsiteY16" fmla="*/ 2760045 h 4231407"/>
                  <a:gd name="connsiteX17" fmla="*/ 2573309 w 4203112"/>
                  <a:gd name="connsiteY17" fmla="*/ 2694602 h 4231407"/>
                  <a:gd name="connsiteX18" fmla="*/ 2803909 w 4203112"/>
                  <a:gd name="connsiteY18" fmla="*/ 2906085 h 4231407"/>
                  <a:gd name="connsiteX19" fmla="*/ 2611209 w 4203112"/>
                  <a:gd name="connsiteY19" fmla="*/ 2855084 h 4231407"/>
                  <a:gd name="connsiteX20" fmla="*/ 2418743 w 4203112"/>
                  <a:gd name="connsiteY20" fmla="*/ 3045980 h 4231407"/>
                  <a:gd name="connsiteX21" fmla="*/ 2877490 w 4203112"/>
                  <a:gd name="connsiteY21" fmla="*/ 3167040 h 4231407"/>
                  <a:gd name="connsiteX22" fmla="*/ 3016268 w 4203112"/>
                  <a:gd name="connsiteY22" fmla="*/ 3100839 h 4231407"/>
                  <a:gd name="connsiteX23" fmla="*/ 3074759 w 4203112"/>
                  <a:gd name="connsiteY23" fmla="*/ 3154481 h 4231407"/>
                  <a:gd name="connsiteX24" fmla="*/ 3195039 w 4203112"/>
                  <a:gd name="connsiteY24" fmla="*/ 3023328 h 4231407"/>
                  <a:gd name="connsiteX25" fmla="*/ 3140917 w 4203112"/>
                  <a:gd name="connsiteY25" fmla="*/ 2973692 h 4231407"/>
                  <a:gd name="connsiteX26" fmla="*/ 3206354 w 4203112"/>
                  <a:gd name="connsiteY26" fmla="*/ 2825054 h 4231407"/>
                  <a:gd name="connsiteX27" fmla="*/ 3073603 w 4203112"/>
                  <a:gd name="connsiteY27" fmla="*/ 2377855 h 4231407"/>
                  <a:gd name="connsiteX28" fmla="*/ 3074334 w 4203112"/>
                  <a:gd name="connsiteY28" fmla="*/ 2376999 h 4231407"/>
                  <a:gd name="connsiteX29" fmla="*/ 3069192 w 4203112"/>
                  <a:gd name="connsiteY29" fmla="*/ 2373225 h 4231407"/>
                  <a:gd name="connsiteX30" fmla="*/ 3067445 w 4203112"/>
                  <a:gd name="connsiteY30" fmla="*/ 2371392 h 4231407"/>
                  <a:gd name="connsiteX31" fmla="*/ 3067143 w 4203112"/>
                  <a:gd name="connsiteY31" fmla="*/ 2371721 h 4231407"/>
                  <a:gd name="connsiteX32" fmla="*/ 2729016 w 4203112"/>
                  <a:gd name="connsiteY32" fmla="*/ 2284900 h 4231407"/>
                  <a:gd name="connsiteX33" fmla="*/ 2522385 w 4203112"/>
                  <a:gd name="connsiteY33" fmla="*/ 2406438 h 4231407"/>
                  <a:gd name="connsiteX34" fmla="*/ 2283741 w 4203112"/>
                  <a:gd name="connsiteY34" fmla="*/ 2187577 h 4231407"/>
                  <a:gd name="connsiteX35" fmla="*/ 2297678 w 4203112"/>
                  <a:gd name="connsiteY35" fmla="*/ 2181563 h 4231407"/>
                  <a:gd name="connsiteX36" fmla="*/ 2471482 w 4203112"/>
                  <a:gd name="connsiteY36" fmla="*/ 2227429 h 4231407"/>
                  <a:gd name="connsiteX37" fmla="*/ 2644745 w 4203112"/>
                  <a:gd name="connsiteY37" fmla="*/ 2055580 h 4231407"/>
                  <a:gd name="connsiteX38" fmla="*/ 2231772 w 4203112"/>
                  <a:gd name="connsiteY38" fmla="*/ 1946599 h 4231407"/>
                  <a:gd name="connsiteX39" fmla="*/ 2094967 w 4203112"/>
                  <a:gd name="connsiteY39" fmla="*/ 2014453 h 4231407"/>
                  <a:gd name="connsiteX40" fmla="*/ 2039388 w 4203112"/>
                  <a:gd name="connsiteY40" fmla="*/ 1963482 h 4231407"/>
                  <a:gd name="connsiteX41" fmla="*/ 1919108 w 4203112"/>
                  <a:gd name="connsiteY41" fmla="*/ 2094635 h 4231407"/>
                  <a:gd name="connsiteX42" fmla="*/ 1078927 w 4203112"/>
                  <a:gd name="connsiteY42" fmla="*/ 2437147 h 4231407"/>
                  <a:gd name="connsiteX43" fmla="*/ 2259074 w 4203112"/>
                  <a:gd name="connsiteY43" fmla="*/ 1159372 h 4231407"/>
                  <a:gd name="connsiteX44" fmla="*/ 3829901 w 4203112"/>
                  <a:gd name="connsiteY44" fmla="*/ 1448310 h 4231407"/>
                  <a:gd name="connsiteX45" fmla="*/ 3448965 w 4203112"/>
                  <a:gd name="connsiteY45" fmla="*/ 3372623 h 4231407"/>
                  <a:gd name="connsiteX46" fmla="*/ 1444117 w 4203112"/>
                  <a:gd name="connsiteY46" fmla="*/ 3900048 h 4231407"/>
                  <a:gd name="connsiteX47" fmla="*/ 1441457 w 4203112"/>
                  <a:gd name="connsiteY47" fmla="*/ 3896051 h 4231407"/>
                  <a:gd name="connsiteX48" fmla="*/ 1078927 w 4203112"/>
                  <a:gd name="connsiteY48" fmla="*/ 2437147 h 4231407"/>
                  <a:gd name="connsiteX49" fmla="*/ 844073 w 4203112"/>
                  <a:gd name="connsiteY49" fmla="*/ 2171350 h 4231407"/>
                  <a:gd name="connsiteX50" fmla="*/ 1947259 w 4203112"/>
                  <a:gd name="connsiteY50" fmla="*/ 968441 h 4231407"/>
                  <a:gd name="connsiteX51" fmla="*/ 2015087 w 4203112"/>
                  <a:gd name="connsiteY51" fmla="*/ 965508 h 4231407"/>
                  <a:gd name="connsiteX52" fmla="*/ 2156605 w 4203112"/>
                  <a:gd name="connsiteY52" fmla="*/ 1095293 h 4231407"/>
                  <a:gd name="connsiteX53" fmla="*/ 2159538 w 4203112"/>
                  <a:gd name="connsiteY53" fmla="*/ 1163121 h 4231407"/>
                  <a:gd name="connsiteX54" fmla="*/ 1056351 w 4203112"/>
                  <a:gd name="connsiteY54" fmla="*/ 2366030 h 4231407"/>
                  <a:gd name="connsiteX55" fmla="*/ 988524 w 4203112"/>
                  <a:gd name="connsiteY55" fmla="*/ 2368963 h 4231407"/>
                  <a:gd name="connsiteX56" fmla="*/ 847006 w 4203112"/>
                  <a:gd name="connsiteY56" fmla="*/ 2239177 h 4231407"/>
                  <a:gd name="connsiteX57" fmla="*/ 844073 w 4203112"/>
                  <a:gd name="connsiteY57" fmla="*/ 2171350 h 4231407"/>
                  <a:gd name="connsiteX58" fmla="*/ 608369 w 4203112"/>
                  <a:gd name="connsiteY58" fmla="*/ 682822 h 4231407"/>
                  <a:gd name="connsiteX59" fmla="*/ 1323969 w 4203112"/>
                  <a:gd name="connsiteY59" fmla="*/ 569141 h 4231407"/>
                  <a:gd name="connsiteX60" fmla="*/ 1407055 w 4203112"/>
                  <a:gd name="connsiteY60" fmla="*/ 84275 h 4231407"/>
                  <a:gd name="connsiteX61" fmla="*/ 1845112 w 4203112"/>
                  <a:gd name="connsiteY61" fmla="*/ 208924 h 4231407"/>
                  <a:gd name="connsiteX62" fmla="*/ 1869929 w 4203112"/>
                  <a:gd name="connsiteY62" fmla="*/ 918041 h 4231407"/>
                  <a:gd name="connsiteX63" fmla="*/ 830647 w 4203112"/>
                  <a:gd name="connsiteY63" fmla="*/ 2079454 h 4231407"/>
                  <a:gd name="connsiteX64" fmla="*/ 111882 w 4203112"/>
                  <a:gd name="connsiteY64" fmla="*/ 2108425 h 4231407"/>
                  <a:gd name="connsiteX65" fmla="*/ 509974 w 4203112"/>
                  <a:gd name="connsiteY65" fmla="*/ 1402502 h 4231407"/>
                  <a:gd name="connsiteX66" fmla="*/ 530788 w 4203112"/>
                  <a:gd name="connsiteY66" fmla="*/ 786762 h 4231407"/>
                  <a:gd name="connsiteX67" fmla="*/ 608369 w 4203112"/>
                  <a:gd name="connsiteY67" fmla="*/ 682822 h 4231407"/>
                  <a:gd name="connsiteX0" fmla="*/ 2711097 w 4203112"/>
                  <a:gd name="connsiteY0" fmla="*/ 2591123 h 4243025"/>
                  <a:gd name="connsiteX1" fmla="*/ 2769667 w 4203112"/>
                  <a:gd name="connsiteY1" fmla="*/ 2552244 h 4243025"/>
                  <a:gd name="connsiteX2" fmla="*/ 2887654 w 4203112"/>
                  <a:gd name="connsiteY2" fmla="*/ 2586397 h 4243025"/>
                  <a:gd name="connsiteX3" fmla="*/ 2942683 w 4203112"/>
                  <a:gd name="connsiteY3" fmla="*/ 2773724 h 4243025"/>
                  <a:gd name="connsiteX4" fmla="*/ 2935472 w 4203112"/>
                  <a:gd name="connsiteY4" fmla="*/ 2796897 h 4243025"/>
                  <a:gd name="connsiteX5" fmla="*/ 2711097 w 4203112"/>
                  <a:gd name="connsiteY5" fmla="*/ 2591123 h 4243025"/>
                  <a:gd name="connsiteX6" fmla="*/ 2171384 w 4203112"/>
                  <a:gd name="connsiteY6" fmla="*/ 2337615 h 4243025"/>
                  <a:gd name="connsiteX7" fmla="*/ 2373058 w 4203112"/>
                  <a:gd name="connsiteY7" fmla="*/ 2522571 h 4243025"/>
                  <a:gd name="connsiteX8" fmla="*/ 2370959 w 4203112"/>
                  <a:gd name="connsiteY8" fmla="*/ 2523102 h 4243025"/>
                  <a:gd name="connsiteX9" fmla="*/ 2214151 w 4203112"/>
                  <a:gd name="connsiteY9" fmla="*/ 2478086 h 4243025"/>
                  <a:gd name="connsiteX10" fmla="*/ 2213034 w 4203112"/>
                  <a:gd name="connsiteY10" fmla="*/ 2479411 h 4243025"/>
                  <a:gd name="connsiteX11" fmla="*/ 2171384 w 4203112"/>
                  <a:gd name="connsiteY11" fmla="*/ 2337615 h 4243025"/>
                  <a:gd name="connsiteX12" fmla="*/ 1919108 w 4203112"/>
                  <a:gd name="connsiteY12" fmla="*/ 2106253 h 4243025"/>
                  <a:gd name="connsiteX13" fmla="*/ 1977212 w 4203112"/>
                  <a:gd name="connsiteY13" fmla="*/ 2159540 h 4243025"/>
                  <a:gd name="connsiteX14" fmla="*/ 1925891 w 4203112"/>
                  <a:gd name="connsiteY14" fmla="*/ 2266505 h 4243025"/>
                  <a:gd name="connsiteX15" fmla="*/ 2052710 w 4203112"/>
                  <a:gd name="connsiteY15" fmla="*/ 2669385 h 4243025"/>
                  <a:gd name="connsiteX16" fmla="*/ 2400744 w 4203112"/>
                  <a:gd name="connsiteY16" fmla="*/ 2771663 h 4243025"/>
                  <a:gd name="connsiteX17" fmla="*/ 2573309 w 4203112"/>
                  <a:gd name="connsiteY17" fmla="*/ 2706220 h 4243025"/>
                  <a:gd name="connsiteX18" fmla="*/ 2803909 w 4203112"/>
                  <a:gd name="connsiteY18" fmla="*/ 2917703 h 4243025"/>
                  <a:gd name="connsiteX19" fmla="*/ 2611209 w 4203112"/>
                  <a:gd name="connsiteY19" fmla="*/ 2866702 h 4243025"/>
                  <a:gd name="connsiteX20" fmla="*/ 2418743 w 4203112"/>
                  <a:gd name="connsiteY20" fmla="*/ 3057598 h 4243025"/>
                  <a:gd name="connsiteX21" fmla="*/ 2877490 w 4203112"/>
                  <a:gd name="connsiteY21" fmla="*/ 3178658 h 4243025"/>
                  <a:gd name="connsiteX22" fmla="*/ 3016268 w 4203112"/>
                  <a:gd name="connsiteY22" fmla="*/ 3112457 h 4243025"/>
                  <a:gd name="connsiteX23" fmla="*/ 3074759 w 4203112"/>
                  <a:gd name="connsiteY23" fmla="*/ 3166099 h 4243025"/>
                  <a:gd name="connsiteX24" fmla="*/ 3195039 w 4203112"/>
                  <a:gd name="connsiteY24" fmla="*/ 3034946 h 4243025"/>
                  <a:gd name="connsiteX25" fmla="*/ 3140917 w 4203112"/>
                  <a:gd name="connsiteY25" fmla="*/ 2985310 h 4243025"/>
                  <a:gd name="connsiteX26" fmla="*/ 3206354 w 4203112"/>
                  <a:gd name="connsiteY26" fmla="*/ 2836672 h 4243025"/>
                  <a:gd name="connsiteX27" fmla="*/ 3073603 w 4203112"/>
                  <a:gd name="connsiteY27" fmla="*/ 2389473 h 4243025"/>
                  <a:gd name="connsiteX28" fmla="*/ 3074334 w 4203112"/>
                  <a:gd name="connsiteY28" fmla="*/ 2388617 h 4243025"/>
                  <a:gd name="connsiteX29" fmla="*/ 3069192 w 4203112"/>
                  <a:gd name="connsiteY29" fmla="*/ 2384843 h 4243025"/>
                  <a:gd name="connsiteX30" fmla="*/ 3067445 w 4203112"/>
                  <a:gd name="connsiteY30" fmla="*/ 2383010 h 4243025"/>
                  <a:gd name="connsiteX31" fmla="*/ 3067143 w 4203112"/>
                  <a:gd name="connsiteY31" fmla="*/ 2383339 h 4243025"/>
                  <a:gd name="connsiteX32" fmla="*/ 2729016 w 4203112"/>
                  <a:gd name="connsiteY32" fmla="*/ 2296518 h 4243025"/>
                  <a:gd name="connsiteX33" fmla="*/ 2522385 w 4203112"/>
                  <a:gd name="connsiteY33" fmla="*/ 2418056 h 4243025"/>
                  <a:gd name="connsiteX34" fmla="*/ 2283741 w 4203112"/>
                  <a:gd name="connsiteY34" fmla="*/ 2199195 h 4243025"/>
                  <a:gd name="connsiteX35" fmla="*/ 2297678 w 4203112"/>
                  <a:gd name="connsiteY35" fmla="*/ 2193181 h 4243025"/>
                  <a:gd name="connsiteX36" fmla="*/ 2471482 w 4203112"/>
                  <a:gd name="connsiteY36" fmla="*/ 2239047 h 4243025"/>
                  <a:gd name="connsiteX37" fmla="*/ 2644745 w 4203112"/>
                  <a:gd name="connsiteY37" fmla="*/ 2067198 h 4243025"/>
                  <a:gd name="connsiteX38" fmla="*/ 2231772 w 4203112"/>
                  <a:gd name="connsiteY38" fmla="*/ 1958217 h 4243025"/>
                  <a:gd name="connsiteX39" fmla="*/ 2094967 w 4203112"/>
                  <a:gd name="connsiteY39" fmla="*/ 2026071 h 4243025"/>
                  <a:gd name="connsiteX40" fmla="*/ 2039388 w 4203112"/>
                  <a:gd name="connsiteY40" fmla="*/ 1975100 h 4243025"/>
                  <a:gd name="connsiteX41" fmla="*/ 1919108 w 4203112"/>
                  <a:gd name="connsiteY41" fmla="*/ 2106253 h 4243025"/>
                  <a:gd name="connsiteX42" fmla="*/ 1078927 w 4203112"/>
                  <a:gd name="connsiteY42" fmla="*/ 2448765 h 4243025"/>
                  <a:gd name="connsiteX43" fmla="*/ 2259074 w 4203112"/>
                  <a:gd name="connsiteY43" fmla="*/ 1170990 h 4243025"/>
                  <a:gd name="connsiteX44" fmla="*/ 3829901 w 4203112"/>
                  <a:gd name="connsiteY44" fmla="*/ 1459928 h 4243025"/>
                  <a:gd name="connsiteX45" fmla="*/ 3448965 w 4203112"/>
                  <a:gd name="connsiteY45" fmla="*/ 3384241 h 4243025"/>
                  <a:gd name="connsiteX46" fmla="*/ 1444117 w 4203112"/>
                  <a:gd name="connsiteY46" fmla="*/ 3911666 h 4243025"/>
                  <a:gd name="connsiteX47" fmla="*/ 1441457 w 4203112"/>
                  <a:gd name="connsiteY47" fmla="*/ 3907669 h 4243025"/>
                  <a:gd name="connsiteX48" fmla="*/ 1078927 w 4203112"/>
                  <a:gd name="connsiteY48" fmla="*/ 2448765 h 4243025"/>
                  <a:gd name="connsiteX49" fmla="*/ 844073 w 4203112"/>
                  <a:gd name="connsiteY49" fmla="*/ 2182968 h 4243025"/>
                  <a:gd name="connsiteX50" fmla="*/ 1947259 w 4203112"/>
                  <a:gd name="connsiteY50" fmla="*/ 980059 h 4243025"/>
                  <a:gd name="connsiteX51" fmla="*/ 2015087 w 4203112"/>
                  <a:gd name="connsiteY51" fmla="*/ 977126 h 4243025"/>
                  <a:gd name="connsiteX52" fmla="*/ 2156605 w 4203112"/>
                  <a:gd name="connsiteY52" fmla="*/ 1106911 h 4243025"/>
                  <a:gd name="connsiteX53" fmla="*/ 2159538 w 4203112"/>
                  <a:gd name="connsiteY53" fmla="*/ 1174739 h 4243025"/>
                  <a:gd name="connsiteX54" fmla="*/ 1056351 w 4203112"/>
                  <a:gd name="connsiteY54" fmla="*/ 2377648 h 4243025"/>
                  <a:gd name="connsiteX55" fmla="*/ 988524 w 4203112"/>
                  <a:gd name="connsiteY55" fmla="*/ 2380581 h 4243025"/>
                  <a:gd name="connsiteX56" fmla="*/ 847006 w 4203112"/>
                  <a:gd name="connsiteY56" fmla="*/ 2250795 h 4243025"/>
                  <a:gd name="connsiteX57" fmla="*/ 844073 w 4203112"/>
                  <a:gd name="connsiteY57" fmla="*/ 2182968 h 4243025"/>
                  <a:gd name="connsiteX58" fmla="*/ 608369 w 4203112"/>
                  <a:gd name="connsiteY58" fmla="*/ 694440 h 4243025"/>
                  <a:gd name="connsiteX59" fmla="*/ 1323969 w 4203112"/>
                  <a:gd name="connsiteY59" fmla="*/ 580759 h 4243025"/>
                  <a:gd name="connsiteX60" fmla="*/ 1407055 w 4203112"/>
                  <a:gd name="connsiteY60" fmla="*/ 95893 h 4243025"/>
                  <a:gd name="connsiteX61" fmla="*/ 1845112 w 4203112"/>
                  <a:gd name="connsiteY61" fmla="*/ 220542 h 4243025"/>
                  <a:gd name="connsiteX62" fmla="*/ 1869929 w 4203112"/>
                  <a:gd name="connsiteY62" fmla="*/ 929659 h 4243025"/>
                  <a:gd name="connsiteX63" fmla="*/ 830647 w 4203112"/>
                  <a:gd name="connsiteY63" fmla="*/ 2091072 h 4243025"/>
                  <a:gd name="connsiteX64" fmla="*/ 111882 w 4203112"/>
                  <a:gd name="connsiteY64" fmla="*/ 2120043 h 4243025"/>
                  <a:gd name="connsiteX65" fmla="*/ 509974 w 4203112"/>
                  <a:gd name="connsiteY65" fmla="*/ 1414120 h 4243025"/>
                  <a:gd name="connsiteX66" fmla="*/ 530788 w 4203112"/>
                  <a:gd name="connsiteY66" fmla="*/ 798380 h 4243025"/>
                  <a:gd name="connsiteX67" fmla="*/ 608369 w 4203112"/>
                  <a:gd name="connsiteY67" fmla="*/ 694440 h 4243025"/>
                  <a:gd name="connsiteX0" fmla="*/ 2711097 w 4203112"/>
                  <a:gd name="connsiteY0" fmla="*/ 2522365 h 4174267"/>
                  <a:gd name="connsiteX1" fmla="*/ 2769667 w 4203112"/>
                  <a:gd name="connsiteY1" fmla="*/ 2483486 h 4174267"/>
                  <a:gd name="connsiteX2" fmla="*/ 2887654 w 4203112"/>
                  <a:gd name="connsiteY2" fmla="*/ 2517639 h 4174267"/>
                  <a:gd name="connsiteX3" fmla="*/ 2942683 w 4203112"/>
                  <a:gd name="connsiteY3" fmla="*/ 2704966 h 4174267"/>
                  <a:gd name="connsiteX4" fmla="*/ 2935472 w 4203112"/>
                  <a:gd name="connsiteY4" fmla="*/ 2728139 h 4174267"/>
                  <a:gd name="connsiteX5" fmla="*/ 2711097 w 4203112"/>
                  <a:gd name="connsiteY5" fmla="*/ 2522365 h 4174267"/>
                  <a:gd name="connsiteX6" fmla="*/ 2171384 w 4203112"/>
                  <a:gd name="connsiteY6" fmla="*/ 2268857 h 4174267"/>
                  <a:gd name="connsiteX7" fmla="*/ 2373058 w 4203112"/>
                  <a:gd name="connsiteY7" fmla="*/ 2453813 h 4174267"/>
                  <a:gd name="connsiteX8" fmla="*/ 2370959 w 4203112"/>
                  <a:gd name="connsiteY8" fmla="*/ 2454344 h 4174267"/>
                  <a:gd name="connsiteX9" fmla="*/ 2214151 w 4203112"/>
                  <a:gd name="connsiteY9" fmla="*/ 2409328 h 4174267"/>
                  <a:gd name="connsiteX10" fmla="*/ 2213034 w 4203112"/>
                  <a:gd name="connsiteY10" fmla="*/ 2410653 h 4174267"/>
                  <a:gd name="connsiteX11" fmla="*/ 2171384 w 4203112"/>
                  <a:gd name="connsiteY11" fmla="*/ 2268857 h 4174267"/>
                  <a:gd name="connsiteX12" fmla="*/ 1919108 w 4203112"/>
                  <a:gd name="connsiteY12" fmla="*/ 2037495 h 4174267"/>
                  <a:gd name="connsiteX13" fmla="*/ 1977212 w 4203112"/>
                  <a:gd name="connsiteY13" fmla="*/ 2090782 h 4174267"/>
                  <a:gd name="connsiteX14" fmla="*/ 1925891 w 4203112"/>
                  <a:gd name="connsiteY14" fmla="*/ 2197747 h 4174267"/>
                  <a:gd name="connsiteX15" fmla="*/ 2052710 w 4203112"/>
                  <a:gd name="connsiteY15" fmla="*/ 2600627 h 4174267"/>
                  <a:gd name="connsiteX16" fmla="*/ 2400744 w 4203112"/>
                  <a:gd name="connsiteY16" fmla="*/ 2702905 h 4174267"/>
                  <a:gd name="connsiteX17" fmla="*/ 2573309 w 4203112"/>
                  <a:gd name="connsiteY17" fmla="*/ 2637462 h 4174267"/>
                  <a:gd name="connsiteX18" fmla="*/ 2803909 w 4203112"/>
                  <a:gd name="connsiteY18" fmla="*/ 2848945 h 4174267"/>
                  <a:gd name="connsiteX19" fmla="*/ 2611209 w 4203112"/>
                  <a:gd name="connsiteY19" fmla="*/ 2797944 h 4174267"/>
                  <a:gd name="connsiteX20" fmla="*/ 2418743 w 4203112"/>
                  <a:gd name="connsiteY20" fmla="*/ 2988840 h 4174267"/>
                  <a:gd name="connsiteX21" fmla="*/ 2877490 w 4203112"/>
                  <a:gd name="connsiteY21" fmla="*/ 3109900 h 4174267"/>
                  <a:gd name="connsiteX22" fmla="*/ 3016268 w 4203112"/>
                  <a:gd name="connsiteY22" fmla="*/ 3043699 h 4174267"/>
                  <a:gd name="connsiteX23" fmla="*/ 3074759 w 4203112"/>
                  <a:gd name="connsiteY23" fmla="*/ 3097341 h 4174267"/>
                  <a:gd name="connsiteX24" fmla="*/ 3195039 w 4203112"/>
                  <a:gd name="connsiteY24" fmla="*/ 2966188 h 4174267"/>
                  <a:gd name="connsiteX25" fmla="*/ 3140917 w 4203112"/>
                  <a:gd name="connsiteY25" fmla="*/ 2916552 h 4174267"/>
                  <a:gd name="connsiteX26" fmla="*/ 3206354 w 4203112"/>
                  <a:gd name="connsiteY26" fmla="*/ 2767914 h 4174267"/>
                  <a:gd name="connsiteX27" fmla="*/ 3073603 w 4203112"/>
                  <a:gd name="connsiteY27" fmla="*/ 2320715 h 4174267"/>
                  <a:gd name="connsiteX28" fmla="*/ 3074334 w 4203112"/>
                  <a:gd name="connsiteY28" fmla="*/ 2319859 h 4174267"/>
                  <a:gd name="connsiteX29" fmla="*/ 3069192 w 4203112"/>
                  <a:gd name="connsiteY29" fmla="*/ 2316085 h 4174267"/>
                  <a:gd name="connsiteX30" fmla="*/ 3067445 w 4203112"/>
                  <a:gd name="connsiteY30" fmla="*/ 2314252 h 4174267"/>
                  <a:gd name="connsiteX31" fmla="*/ 3067143 w 4203112"/>
                  <a:gd name="connsiteY31" fmla="*/ 2314581 h 4174267"/>
                  <a:gd name="connsiteX32" fmla="*/ 2729016 w 4203112"/>
                  <a:gd name="connsiteY32" fmla="*/ 2227760 h 4174267"/>
                  <a:gd name="connsiteX33" fmla="*/ 2522385 w 4203112"/>
                  <a:gd name="connsiteY33" fmla="*/ 2349298 h 4174267"/>
                  <a:gd name="connsiteX34" fmla="*/ 2283741 w 4203112"/>
                  <a:gd name="connsiteY34" fmla="*/ 2130437 h 4174267"/>
                  <a:gd name="connsiteX35" fmla="*/ 2297678 w 4203112"/>
                  <a:gd name="connsiteY35" fmla="*/ 2124423 h 4174267"/>
                  <a:gd name="connsiteX36" fmla="*/ 2471482 w 4203112"/>
                  <a:gd name="connsiteY36" fmla="*/ 2170289 h 4174267"/>
                  <a:gd name="connsiteX37" fmla="*/ 2644745 w 4203112"/>
                  <a:gd name="connsiteY37" fmla="*/ 1998440 h 4174267"/>
                  <a:gd name="connsiteX38" fmla="*/ 2231772 w 4203112"/>
                  <a:gd name="connsiteY38" fmla="*/ 1889459 h 4174267"/>
                  <a:gd name="connsiteX39" fmla="*/ 2094967 w 4203112"/>
                  <a:gd name="connsiteY39" fmla="*/ 1957313 h 4174267"/>
                  <a:gd name="connsiteX40" fmla="*/ 2039388 w 4203112"/>
                  <a:gd name="connsiteY40" fmla="*/ 1906342 h 4174267"/>
                  <a:gd name="connsiteX41" fmla="*/ 1919108 w 4203112"/>
                  <a:gd name="connsiteY41" fmla="*/ 2037495 h 4174267"/>
                  <a:gd name="connsiteX42" fmla="*/ 1078927 w 4203112"/>
                  <a:gd name="connsiteY42" fmla="*/ 2380007 h 4174267"/>
                  <a:gd name="connsiteX43" fmla="*/ 2259074 w 4203112"/>
                  <a:gd name="connsiteY43" fmla="*/ 1102232 h 4174267"/>
                  <a:gd name="connsiteX44" fmla="*/ 3829901 w 4203112"/>
                  <a:gd name="connsiteY44" fmla="*/ 1391170 h 4174267"/>
                  <a:gd name="connsiteX45" fmla="*/ 3448965 w 4203112"/>
                  <a:gd name="connsiteY45" fmla="*/ 3315483 h 4174267"/>
                  <a:gd name="connsiteX46" fmla="*/ 1444117 w 4203112"/>
                  <a:gd name="connsiteY46" fmla="*/ 3842908 h 4174267"/>
                  <a:gd name="connsiteX47" fmla="*/ 1441457 w 4203112"/>
                  <a:gd name="connsiteY47" fmla="*/ 3838911 h 4174267"/>
                  <a:gd name="connsiteX48" fmla="*/ 1078927 w 4203112"/>
                  <a:gd name="connsiteY48" fmla="*/ 2380007 h 4174267"/>
                  <a:gd name="connsiteX49" fmla="*/ 844073 w 4203112"/>
                  <a:gd name="connsiteY49" fmla="*/ 2114210 h 4174267"/>
                  <a:gd name="connsiteX50" fmla="*/ 1947259 w 4203112"/>
                  <a:gd name="connsiteY50" fmla="*/ 911301 h 4174267"/>
                  <a:gd name="connsiteX51" fmla="*/ 2015087 w 4203112"/>
                  <a:gd name="connsiteY51" fmla="*/ 908368 h 4174267"/>
                  <a:gd name="connsiteX52" fmla="*/ 2156605 w 4203112"/>
                  <a:gd name="connsiteY52" fmla="*/ 1038153 h 4174267"/>
                  <a:gd name="connsiteX53" fmla="*/ 2159538 w 4203112"/>
                  <a:gd name="connsiteY53" fmla="*/ 1105981 h 4174267"/>
                  <a:gd name="connsiteX54" fmla="*/ 1056351 w 4203112"/>
                  <a:gd name="connsiteY54" fmla="*/ 2308890 h 4174267"/>
                  <a:gd name="connsiteX55" fmla="*/ 988524 w 4203112"/>
                  <a:gd name="connsiteY55" fmla="*/ 2311823 h 4174267"/>
                  <a:gd name="connsiteX56" fmla="*/ 847006 w 4203112"/>
                  <a:gd name="connsiteY56" fmla="*/ 2182037 h 4174267"/>
                  <a:gd name="connsiteX57" fmla="*/ 844073 w 4203112"/>
                  <a:gd name="connsiteY57" fmla="*/ 2114210 h 4174267"/>
                  <a:gd name="connsiteX58" fmla="*/ 608369 w 4203112"/>
                  <a:gd name="connsiteY58" fmla="*/ 625682 h 4174267"/>
                  <a:gd name="connsiteX59" fmla="*/ 1230346 w 4203112"/>
                  <a:gd name="connsiteY59" fmla="*/ 529532 h 4174267"/>
                  <a:gd name="connsiteX60" fmla="*/ 1407055 w 4203112"/>
                  <a:gd name="connsiteY60" fmla="*/ 27135 h 4174267"/>
                  <a:gd name="connsiteX61" fmla="*/ 1845112 w 4203112"/>
                  <a:gd name="connsiteY61" fmla="*/ 151784 h 4174267"/>
                  <a:gd name="connsiteX62" fmla="*/ 1869929 w 4203112"/>
                  <a:gd name="connsiteY62" fmla="*/ 860901 h 4174267"/>
                  <a:gd name="connsiteX63" fmla="*/ 830647 w 4203112"/>
                  <a:gd name="connsiteY63" fmla="*/ 2022314 h 4174267"/>
                  <a:gd name="connsiteX64" fmla="*/ 111882 w 4203112"/>
                  <a:gd name="connsiteY64" fmla="*/ 2051285 h 4174267"/>
                  <a:gd name="connsiteX65" fmla="*/ 509974 w 4203112"/>
                  <a:gd name="connsiteY65" fmla="*/ 1345362 h 4174267"/>
                  <a:gd name="connsiteX66" fmla="*/ 530788 w 4203112"/>
                  <a:gd name="connsiteY66" fmla="*/ 729622 h 4174267"/>
                  <a:gd name="connsiteX67" fmla="*/ 608369 w 4203112"/>
                  <a:gd name="connsiteY67" fmla="*/ 625682 h 4174267"/>
                  <a:gd name="connsiteX0" fmla="*/ 2711097 w 4203112"/>
                  <a:gd name="connsiteY0" fmla="*/ 2541845 h 4193747"/>
                  <a:gd name="connsiteX1" fmla="*/ 2769667 w 4203112"/>
                  <a:gd name="connsiteY1" fmla="*/ 2502966 h 4193747"/>
                  <a:gd name="connsiteX2" fmla="*/ 2887654 w 4203112"/>
                  <a:gd name="connsiteY2" fmla="*/ 2537119 h 4193747"/>
                  <a:gd name="connsiteX3" fmla="*/ 2942683 w 4203112"/>
                  <a:gd name="connsiteY3" fmla="*/ 2724446 h 4193747"/>
                  <a:gd name="connsiteX4" fmla="*/ 2935472 w 4203112"/>
                  <a:gd name="connsiteY4" fmla="*/ 2747619 h 4193747"/>
                  <a:gd name="connsiteX5" fmla="*/ 2711097 w 4203112"/>
                  <a:gd name="connsiteY5" fmla="*/ 2541845 h 4193747"/>
                  <a:gd name="connsiteX6" fmla="*/ 2171384 w 4203112"/>
                  <a:gd name="connsiteY6" fmla="*/ 2288337 h 4193747"/>
                  <a:gd name="connsiteX7" fmla="*/ 2373058 w 4203112"/>
                  <a:gd name="connsiteY7" fmla="*/ 2473293 h 4193747"/>
                  <a:gd name="connsiteX8" fmla="*/ 2370959 w 4203112"/>
                  <a:gd name="connsiteY8" fmla="*/ 2473824 h 4193747"/>
                  <a:gd name="connsiteX9" fmla="*/ 2214151 w 4203112"/>
                  <a:gd name="connsiteY9" fmla="*/ 2428808 h 4193747"/>
                  <a:gd name="connsiteX10" fmla="*/ 2213034 w 4203112"/>
                  <a:gd name="connsiteY10" fmla="*/ 2430133 h 4193747"/>
                  <a:gd name="connsiteX11" fmla="*/ 2171384 w 4203112"/>
                  <a:gd name="connsiteY11" fmla="*/ 2288337 h 4193747"/>
                  <a:gd name="connsiteX12" fmla="*/ 1919108 w 4203112"/>
                  <a:gd name="connsiteY12" fmla="*/ 2056975 h 4193747"/>
                  <a:gd name="connsiteX13" fmla="*/ 1977212 w 4203112"/>
                  <a:gd name="connsiteY13" fmla="*/ 2110262 h 4193747"/>
                  <a:gd name="connsiteX14" fmla="*/ 1925891 w 4203112"/>
                  <a:gd name="connsiteY14" fmla="*/ 2217227 h 4193747"/>
                  <a:gd name="connsiteX15" fmla="*/ 2052710 w 4203112"/>
                  <a:gd name="connsiteY15" fmla="*/ 2620107 h 4193747"/>
                  <a:gd name="connsiteX16" fmla="*/ 2400744 w 4203112"/>
                  <a:gd name="connsiteY16" fmla="*/ 2722385 h 4193747"/>
                  <a:gd name="connsiteX17" fmla="*/ 2573309 w 4203112"/>
                  <a:gd name="connsiteY17" fmla="*/ 2656942 h 4193747"/>
                  <a:gd name="connsiteX18" fmla="*/ 2803909 w 4203112"/>
                  <a:gd name="connsiteY18" fmla="*/ 2868425 h 4193747"/>
                  <a:gd name="connsiteX19" fmla="*/ 2611209 w 4203112"/>
                  <a:gd name="connsiteY19" fmla="*/ 2817424 h 4193747"/>
                  <a:gd name="connsiteX20" fmla="*/ 2418743 w 4203112"/>
                  <a:gd name="connsiteY20" fmla="*/ 3008320 h 4193747"/>
                  <a:gd name="connsiteX21" fmla="*/ 2877490 w 4203112"/>
                  <a:gd name="connsiteY21" fmla="*/ 3129380 h 4193747"/>
                  <a:gd name="connsiteX22" fmla="*/ 3016268 w 4203112"/>
                  <a:gd name="connsiteY22" fmla="*/ 3063179 h 4193747"/>
                  <a:gd name="connsiteX23" fmla="*/ 3074759 w 4203112"/>
                  <a:gd name="connsiteY23" fmla="*/ 3116821 h 4193747"/>
                  <a:gd name="connsiteX24" fmla="*/ 3195039 w 4203112"/>
                  <a:gd name="connsiteY24" fmla="*/ 2985668 h 4193747"/>
                  <a:gd name="connsiteX25" fmla="*/ 3140917 w 4203112"/>
                  <a:gd name="connsiteY25" fmla="*/ 2936032 h 4193747"/>
                  <a:gd name="connsiteX26" fmla="*/ 3206354 w 4203112"/>
                  <a:gd name="connsiteY26" fmla="*/ 2787394 h 4193747"/>
                  <a:gd name="connsiteX27" fmla="*/ 3073603 w 4203112"/>
                  <a:gd name="connsiteY27" fmla="*/ 2340195 h 4193747"/>
                  <a:gd name="connsiteX28" fmla="*/ 3074334 w 4203112"/>
                  <a:gd name="connsiteY28" fmla="*/ 2339339 h 4193747"/>
                  <a:gd name="connsiteX29" fmla="*/ 3069192 w 4203112"/>
                  <a:gd name="connsiteY29" fmla="*/ 2335565 h 4193747"/>
                  <a:gd name="connsiteX30" fmla="*/ 3067445 w 4203112"/>
                  <a:gd name="connsiteY30" fmla="*/ 2333732 h 4193747"/>
                  <a:gd name="connsiteX31" fmla="*/ 3067143 w 4203112"/>
                  <a:gd name="connsiteY31" fmla="*/ 2334061 h 4193747"/>
                  <a:gd name="connsiteX32" fmla="*/ 2729016 w 4203112"/>
                  <a:gd name="connsiteY32" fmla="*/ 2247240 h 4193747"/>
                  <a:gd name="connsiteX33" fmla="*/ 2522385 w 4203112"/>
                  <a:gd name="connsiteY33" fmla="*/ 2368778 h 4193747"/>
                  <a:gd name="connsiteX34" fmla="*/ 2283741 w 4203112"/>
                  <a:gd name="connsiteY34" fmla="*/ 2149917 h 4193747"/>
                  <a:gd name="connsiteX35" fmla="*/ 2297678 w 4203112"/>
                  <a:gd name="connsiteY35" fmla="*/ 2143903 h 4193747"/>
                  <a:gd name="connsiteX36" fmla="*/ 2471482 w 4203112"/>
                  <a:gd name="connsiteY36" fmla="*/ 2189769 h 4193747"/>
                  <a:gd name="connsiteX37" fmla="*/ 2644745 w 4203112"/>
                  <a:gd name="connsiteY37" fmla="*/ 2017920 h 4193747"/>
                  <a:gd name="connsiteX38" fmla="*/ 2231772 w 4203112"/>
                  <a:gd name="connsiteY38" fmla="*/ 1908939 h 4193747"/>
                  <a:gd name="connsiteX39" fmla="*/ 2094967 w 4203112"/>
                  <a:gd name="connsiteY39" fmla="*/ 1976793 h 4193747"/>
                  <a:gd name="connsiteX40" fmla="*/ 2039388 w 4203112"/>
                  <a:gd name="connsiteY40" fmla="*/ 1925822 h 4193747"/>
                  <a:gd name="connsiteX41" fmla="*/ 1919108 w 4203112"/>
                  <a:gd name="connsiteY41" fmla="*/ 2056975 h 4193747"/>
                  <a:gd name="connsiteX42" fmla="*/ 1078927 w 4203112"/>
                  <a:gd name="connsiteY42" fmla="*/ 2399487 h 4193747"/>
                  <a:gd name="connsiteX43" fmla="*/ 2259074 w 4203112"/>
                  <a:gd name="connsiteY43" fmla="*/ 1121712 h 4193747"/>
                  <a:gd name="connsiteX44" fmla="*/ 3829901 w 4203112"/>
                  <a:gd name="connsiteY44" fmla="*/ 1410650 h 4193747"/>
                  <a:gd name="connsiteX45" fmla="*/ 3448965 w 4203112"/>
                  <a:gd name="connsiteY45" fmla="*/ 3334963 h 4193747"/>
                  <a:gd name="connsiteX46" fmla="*/ 1444117 w 4203112"/>
                  <a:gd name="connsiteY46" fmla="*/ 3862388 h 4193747"/>
                  <a:gd name="connsiteX47" fmla="*/ 1441457 w 4203112"/>
                  <a:gd name="connsiteY47" fmla="*/ 3858391 h 4193747"/>
                  <a:gd name="connsiteX48" fmla="*/ 1078927 w 4203112"/>
                  <a:gd name="connsiteY48" fmla="*/ 2399487 h 4193747"/>
                  <a:gd name="connsiteX49" fmla="*/ 844073 w 4203112"/>
                  <a:gd name="connsiteY49" fmla="*/ 2133690 h 4193747"/>
                  <a:gd name="connsiteX50" fmla="*/ 1947259 w 4203112"/>
                  <a:gd name="connsiteY50" fmla="*/ 930781 h 4193747"/>
                  <a:gd name="connsiteX51" fmla="*/ 2015087 w 4203112"/>
                  <a:gd name="connsiteY51" fmla="*/ 927848 h 4193747"/>
                  <a:gd name="connsiteX52" fmla="*/ 2156605 w 4203112"/>
                  <a:gd name="connsiteY52" fmla="*/ 1057633 h 4193747"/>
                  <a:gd name="connsiteX53" fmla="*/ 2159538 w 4203112"/>
                  <a:gd name="connsiteY53" fmla="*/ 1125461 h 4193747"/>
                  <a:gd name="connsiteX54" fmla="*/ 1056351 w 4203112"/>
                  <a:gd name="connsiteY54" fmla="*/ 2328370 h 4193747"/>
                  <a:gd name="connsiteX55" fmla="*/ 988524 w 4203112"/>
                  <a:gd name="connsiteY55" fmla="*/ 2331303 h 4193747"/>
                  <a:gd name="connsiteX56" fmla="*/ 847006 w 4203112"/>
                  <a:gd name="connsiteY56" fmla="*/ 2201517 h 4193747"/>
                  <a:gd name="connsiteX57" fmla="*/ 844073 w 4203112"/>
                  <a:gd name="connsiteY57" fmla="*/ 2133690 h 4193747"/>
                  <a:gd name="connsiteX58" fmla="*/ 608369 w 4203112"/>
                  <a:gd name="connsiteY58" fmla="*/ 645162 h 4193747"/>
                  <a:gd name="connsiteX59" fmla="*/ 1230346 w 4203112"/>
                  <a:gd name="connsiteY59" fmla="*/ 549012 h 4193747"/>
                  <a:gd name="connsiteX60" fmla="*/ 1407055 w 4203112"/>
                  <a:gd name="connsiteY60" fmla="*/ 46615 h 4193747"/>
                  <a:gd name="connsiteX61" fmla="*/ 1845112 w 4203112"/>
                  <a:gd name="connsiteY61" fmla="*/ 171264 h 4193747"/>
                  <a:gd name="connsiteX62" fmla="*/ 1869929 w 4203112"/>
                  <a:gd name="connsiteY62" fmla="*/ 880381 h 4193747"/>
                  <a:gd name="connsiteX63" fmla="*/ 830647 w 4203112"/>
                  <a:gd name="connsiteY63" fmla="*/ 2041794 h 4193747"/>
                  <a:gd name="connsiteX64" fmla="*/ 111882 w 4203112"/>
                  <a:gd name="connsiteY64" fmla="*/ 2070765 h 4193747"/>
                  <a:gd name="connsiteX65" fmla="*/ 509974 w 4203112"/>
                  <a:gd name="connsiteY65" fmla="*/ 1364842 h 4193747"/>
                  <a:gd name="connsiteX66" fmla="*/ 530788 w 4203112"/>
                  <a:gd name="connsiteY66" fmla="*/ 749102 h 4193747"/>
                  <a:gd name="connsiteX67" fmla="*/ 608369 w 4203112"/>
                  <a:gd name="connsiteY67" fmla="*/ 645162 h 4193747"/>
                  <a:gd name="connsiteX0" fmla="*/ 2711097 w 4203112"/>
                  <a:gd name="connsiteY0" fmla="*/ 2541845 h 4193747"/>
                  <a:gd name="connsiteX1" fmla="*/ 2769667 w 4203112"/>
                  <a:gd name="connsiteY1" fmla="*/ 2502966 h 4193747"/>
                  <a:gd name="connsiteX2" fmla="*/ 2887654 w 4203112"/>
                  <a:gd name="connsiteY2" fmla="*/ 2537119 h 4193747"/>
                  <a:gd name="connsiteX3" fmla="*/ 2942683 w 4203112"/>
                  <a:gd name="connsiteY3" fmla="*/ 2724446 h 4193747"/>
                  <a:gd name="connsiteX4" fmla="*/ 2935472 w 4203112"/>
                  <a:gd name="connsiteY4" fmla="*/ 2747619 h 4193747"/>
                  <a:gd name="connsiteX5" fmla="*/ 2711097 w 4203112"/>
                  <a:gd name="connsiteY5" fmla="*/ 2541845 h 4193747"/>
                  <a:gd name="connsiteX6" fmla="*/ 2171384 w 4203112"/>
                  <a:gd name="connsiteY6" fmla="*/ 2288337 h 4193747"/>
                  <a:gd name="connsiteX7" fmla="*/ 2373058 w 4203112"/>
                  <a:gd name="connsiteY7" fmla="*/ 2473293 h 4193747"/>
                  <a:gd name="connsiteX8" fmla="*/ 2370959 w 4203112"/>
                  <a:gd name="connsiteY8" fmla="*/ 2473824 h 4193747"/>
                  <a:gd name="connsiteX9" fmla="*/ 2214151 w 4203112"/>
                  <a:gd name="connsiteY9" fmla="*/ 2428808 h 4193747"/>
                  <a:gd name="connsiteX10" fmla="*/ 2213034 w 4203112"/>
                  <a:gd name="connsiteY10" fmla="*/ 2430133 h 4193747"/>
                  <a:gd name="connsiteX11" fmla="*/ 2171384 w 4203112"/>
                  <a:gd name="connsiteY11" fmla="*/ 2288337 h 4193747"/>
                  <a:gd name="connsiteX12" fmla="*/ 1919108 w 4203112"/>
                  <a:gd name="connsiteY12" fmla="*/ 2056975 h 4193747"/>
                  <a:gd name="connsiteX13" fmla="*/ 1977212 w 4203112"/>
                  <a:gd name="connsiteY13" fmla="*/ 2110262 h 4193747"/>
                  <a:gd name="connsiteX14" fmla="*/ 1925891 w 4203112"/>
                  <a:gd name="connsiteY14" fmla="*/ 2217227 h 4193747"/>
                  <a:gd name="connsiteX15" fmla="*/ 2052710 w 4203112"/>
                  <a:gd name="connsiteY15" fmla="*/ 2620107 h 4193747"/>
                  <a:gd name="connsiteX16" fmla="*/ 2400744 w 4203112"/>
                  <a:gd name="connsiteY16" fmla="*/ 2722385 h 4193747"/>
                  <a:gd name="connsiteX17" fmla="*/ 2573309 w 4203112"/>
                  <a:gd name="connsiteY17" fmla="*/ 2656942 h 4193747"/>
                  <a:gd name="connsiteX18" fmla="*/ 2803909 w 4203112"/>
                  <a:gd name="connsiteY18" fmla="*/ 2868425 h 4193747"/>
                  <a:gd name="connsiteX19" fmla="*/ 2611209 w 4203112"/>
                  <a:gd name="connsiteY19" fmla="*/ 2817424 h 4193747"/>
                  <a:gd name="connsiteX20" fmla="*/ 2418743 w 4203112"/>
                  <a:gd name="connsiteY20" fmla="*/ 3008320 h 4193747"/>
                  <a:gd name="connsiteX21" fmla="*/ 2877490 w 4203112"/>
                  <a:gd name="connsiteY21" fmla="*/ 3129380 h 4193747"/>
                  <a:gd name="connsiteX22" fmla="*/ 3016268 w 4203112"/>
                  <a:gd name="connsiteY22" fmla="*/ 3063179 h 4193747"/>
                  <a:gd name="connsiteX23" fmla="*/ 3074759 w 4203112"/>
                  <a:gd name="connsiteY23" fmla="*/ 3116821 h 4193747"/>
                  <a:gd name="connsiteX24" fmla="*/ 3195039 w 4203112"/>
                  <a:gd name="connsiteY24" fmla="*/ 2985668 h 4193747"/>
                  <a:gd name="connsiteX25" fmla="*/ 3140917 w 4203112"/>
                  <a:gd name="connsiteY25" fmla="*/ 2936032 h 4193747"/>
                  <a:gd name="connsiteX26" fmla="*/ 3206354 w 4203112"/>
                  <a:gd name="connsiteY26" fmla="*/ 2787394 h 4193747"/>
                  <a:gd name="connsiteX27" fmla="*/ 3073603 w 4203112"/>
                  <a:gd name="connsiteY27" fmla="*/ 2340195 h 4193747"/>
                  <a:gd name="connsiteX28" fmla="*/ 3074334 w 4203112"/>
                  <a:gd name="connsiteY28" fmla="*/ 2339339 h 4193747"/>
                  <a:gd name="connsiteX29" fmla="*/ 3069192 w 4203112"/>
                  <a:gd name="connsiteY29" fmla="*/ 2335565 h 4193747"/>
                  <a:gd name="connsiteX30" fmla="*/ 3067445 w 4203112"/>
                  <a:gd name="connsiteY30" fmla="*/ 2333732 h 4193747"/>
                  <a:gd name="connsiteX31" fmla="*/ 3067143 w 4203112"/>
                  <a:gd name="connsiteY31" fmla="*/ 2334061 h 4193747"/>
                  <a:gd name="connsiteX32" fmla="*/ 2729016 w 4203112"/>
                  <a:gd name="connsiteY32" fmla="*/ 2247240 h 4193747"/>
                  <a:gd name="connsiteX33" fmla="*/ 2522385 w 4203112"/>
                  <a:gd name="connsiteY33" fmla="*/ 2368778 h 4193747"/>
                  <a:gd name="connsiteX34" fmla="*/ 2283741 w 4203112"/>
                  <a:gd name="connsiteY34" fmla="*/ 2149917 h 4193747"/>
                  <a:gd name="connsiteX35" fmla="*/ 2297678 w 4203112"/>
                  <a:gd name="connsiteY35" fmla="*/ 2143903 h 4193747"/>
                  <a:gd name="connsiteX36" fmla="*/ 2471482 w 4203112"/>
                  <a:gd name="connsiteY36" fmla="*/ 2189769 h 4193747"/>
                  <a:gd name="connsiteX37" fmla="*/ 2644745 w 4203112"/>
                  <a:gd name="connsiteY37" fmla="*/ 2017920 h 4193747"/>
                  <a:gd name="connsiteX38" fmla="*/ 2231772 w 4203112"/>
                  <a:gd name="connsiteY38" fmla="*/ 1908939 h 4193747"/>
                  <a:gd name="connsiteX39" fmla="*/ 2094967 w 4203112"/>
                  <a:gd name="connsiteY39" fmla="*/ 1976793 h 4193747"/>
                  <a:gd name="connsiteX40" fmla="*/ 2039388 w 4203112"/>
                  <a:gd name="connsiteY40" fmla="*/ 1925822 h 4193747"/>
                  <a:gd name="connsiteX41" fmla="*/ 1919108 w 4203112"/>
                  <a:gd name="connsiteY41" fmla="*/ 2056975 h 4193747"/>
                  <a:gd name="connsiteX42" fmla="*/ 1078927 w 4203112"/>
                  <a:gd name="connsiteY42" fmla="*/ 2399487 h 4193747"/>
                  <a:gd name="connsiteX43" fmla="*/ 2259074 w 4203112"/>
                  <a:gd name="connsiteY43" fmla="*/ 1121712 h 4193747"/>
                  <a:gd name="connsiteX44" fmla="*/ 3829901 w 4203112"/>
                  <a:gd name="connsiteY44" fmla="*/ 1410650 h 4193747"/>
                  <a:gd name="connsiteX45" fmla="*/ 3448965 w 4203112"/>
                  <a:gd name="connsiteY45" fmla="*/ 3334963 h 4193747"/>
                  <a:gd name="connsiteX46" fmla="*/ 1444117 w 4203112"/>
                  <a:gd name="connsiteY46" fmla="*/ 3862388 h 4193747"/>
                  <a:gd name="connsiteX47" fmla="*/ 1441457 w 4203112"/>
                  <a:gd name="connsiteY47" fmla="*/ 3858391 h 4193747"/>
                  <a:gd name="connsiteX48" fmla="*/ 1078927 w 4203112"/>
                  <a:gd name="connsiteY48" fmla="*/ 2399487 h 4193747"/>
                  <a:gd name="connsiteX49" fmla="*/ 844073 w 4203112"/>
                  <a:gd name="connsiteY49" fmla="*/ 2133690 h 4193747"/>
                  <a:gd name="connsiteX50" fmla="*/ 1947259 w 4203112"/>
                  <a:gd name="connsiteY50" fmla="*/ 930781 h 4193747"/>
                  <a:gd name="connsiteX51" fmla="*/ 2015087 w 4203112"/>
                  <a:gd name="connsiteY51" fmla="*/ 927848 h 4193747"/>
                  <a:gd name="connsiteX52" fmla="*/ 2156605 w 4203112"/>
                  <a:gd name="connsiteY52" fmla="*/ 1057633 h 4193747"/>
                  <a:gd name="connsiteX53" fmla="*/ 2159538 w 4203112"/>
                  <a:gd name="connsiteY53" fmla="*/ 1125461 h 4193747"/>
                  <a:gd name="connsiteX54" fmla="*/ 1056351 w 4203112"/>
                  <a:gd name="connsiteY54" fmla="*/ 2328370 h 4193747"/>
                  <a:gd name="connsiteX55" fmla="*/ 988524 w 4203112"/>
                  <a:gd name="connsiteY55" fmla="*/ 2331303 h 4193747"/>
                  <a:gd name="connsiteX56" fmla="*/ 847006 w 4203112"/>
                  <a:gd name="connsiteY56" fmla="*/ 2201517 h 4193747"/>
                  <a:gd name="connsiteX57" fmla="*/ 844073 w 4203112"/>
                  <a:gd name="connsiteY57" fmla="*/ 2133690 h 4193747"/>
                  <a:gd name="connsiteX58" fmla="*/ 608369 w 4203112"/>
                  <a:gd name="connsiteY58" fmla="*/ 645162 h 4193747"/>
                  <a:gd name="connsiteX59" fmla="*/ 1230346 w 4203112"/>
                  <a:gd name="connsiteY59" fmla="*/ 549012 h 4193747"/>
                  <a:gd name="connsiteX60" fmla="*/ 1407055 w 4203112"/>
                  <a:gd name="connsiteY60" fmla="*/ 46615 h 4193747"/>
                  <a:gd name="connsiteX61" fmla="*/ 1845112 w 4203112"/>
                  <a:gd name="connsiteY61" fmla="*/ 171264 h 4193747"/>
                  <a:gd name="connsiteX62" fmla="*/ 1869929 w 4203112"/>
                  <a:gd name="connsiteY62" fmla="*/ 880381 h 4193747"/>
                  <a:gd name="connsiteX63" fmla="*/ 830647 w 4203112"/>
                  <a:gd name="connsiteY63" fmla="*/ 2041794 h 4193747"/>
                  <a:gd name="connsiteX64" fmla="*/ 111882 w 4203112"/>
                  <a:gd name="connsiteY64" fmla="*/ 2070765 h 4193747"/>
                  <a:gd name="connsiteX65" fmla="*/ 509974 w 4203112"/>
                  <a:gd name="connsiteY65" fmla="*/ 1364842 h 4193747"/>
                  <a:gd name="connsiteX66" fmla="*/ 530788 w 4203112"/>
                  <a:gd name="connsiteY66" fmla="*/ 749102 h 4193747"/>
                  <a:gd name="connsiteX67" fmla="*/ 608369 w 4203112"/>
                  <a:gd name="connsiteY67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11645 w 4183969"/>
                  <a:gd name="connsiteY66" fmla="*/ 749102 h 4193747"/>
                  <a:gd name="connsiteX67" fmla="*/ 589226 w 4183969"/>
                  <a:gd name="connsiteY67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11645 w 4183969"/>
                  <a:gd name="connsiteY66" fmla="*/ 749102 h 4193747"/>
                  <a:gd name="connsiteX67" fmla="*/ 589226 w 4183969"/>
                  <a:gd name="connsiteY67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11645 w 4183969"/>
                  <a:gd name="connsiteY66" fmla="*/ 749102 h 4193747"/>
                  <a:gd name="connsiteX67" fmla="*/ 589226 w 4183969"/>
                  <a:gd name="connsiteY67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11645 w 4183969"/>
                  <a:gd name="connsiteY66" fmla="*/ 749102 h 4193747"/>
                  <a:gd name="connsiteX67" fmla="*/ 589226 w 4183969"/>
                  <a:gd name="connsiteY67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11645 w 4183969"/>
                  <a:gd name="connsiteY66" fmla="*/ 749102 h 4193747"/>
                  <a:gd name="connsiteX67" fmla="*/ 589226 w 4183969"/>
                  <a:gd name="connsiteY67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11645 w 4183969"/>
                  <a:gd name="connsiteY66" fmla="*/ 749102 h 4193747"/>
                  <a:gd name="connsiteX67" fmla="*/ 589226 w 4183969"/>
                  <a:gd name="connsiteY67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11645 w 4183969"/>
                  <a:gd name="connsiteY66" fmla="*/ 749102 h 4193747"/>
                  <a:gd name="connsiteX67" fmla="*/ 589226 w 4183969"/>
                  <a:gd name="connsiteY67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07353 w 4183969"/>
                  <a:gd name="connsiteY66" fmla="*/ 753782 h 4193747"/>
                  <a:gd name="connsiteX67" fmla="*/ 589226 w 4183969"/>
                  <a:gd name="connsiteY67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02673 w 4183969"/>
                  <a:gd name="connsiteY66" fmla="*/ 749490 h 4193747"/>
                  <a:gd name="connsiteX67" fmla="*/ 589226 w 4183969"/>
                  <a:gd name="connsiteY67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89226 w 4183969"/>
                  <a:gd name="connsiteY66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89226 w 4183969"/>
                  <a:gd name="connsiteY66" fmla="*/ 645162 h 4193747"/>
                  <a:gd name="connsiteX0" fmla="*/ 2691954 w 4183969"/>
                  <a:gd name="connsiteY0" fmla="*/ 2541845 h 4193747"/>
                  <a:gd name="connsiteX1" fmla="*/ 2750524 w 4183969"/>
                  <a:gd name="connsiteY1" fmla="*/ 2502966 h 4193747"/>
                  <a:gd name="connsiteX2" fmla="*/ 2868511 w 4183969"/>
                  <a:gd name="connsiteY2" fmla="*/ 2537119 h 4193747"/>
                  <a:gd name="connsiteX3" fmla="*/ 2923540 w 4183969"/>
                  <a:gd name="connsiteY3" fmla="*/ 2724446 h 4193747"/>
                  <a:gd name="connsiteX4" fmla="*/ 2916329 w 4183969"/>
                  <a:gd name="connsiteY4" fmla="*/ 2747619 h 4193747"/>
                  <a:gd name="connsiteX5" fmla="*/ 2691954 w 4183969"/>
                  <a:gd name="connsiteY5" fmla="*/ 2541845 h 4193747"/>
                  <a:gd name="connsiteX6" fmla="*/ 2152241 w 4183969"/>
                  <a:gd name="connsiteY6" fmla="*/ 2288337 h 4193747"/>
                  <a:gd name="connsiteX7" fmla="*/ 2353915 w 4183969"/>
                  <a:gd name="connsiteY7" fmla="*/ 2473293 h 4193747"/>
                  <a:gd name="connsiteX8" fmla="*/ 2351816 w 4183969"/>
                  <a:gd name="connsiteY8" fmla="*/ 2473824 h 4193747"/>
                  <a:gd name="connsiteX9" fmla="*/ 2195008 w 4183969"/>
                  <a:gd name="connsiteY9" fmla="*/ 2428808 h 4193747"/>
                  <a:gd name="connsiteX10" fmla="*/ 2193891 w 4183969"/>
                  <a:gd name="connsiteY10" fmla="*/ 2430133 h 4193747"/>
                  <a:gd name="connsiteX11" fmla="*/ 2152241 w 4183969"/>
                  <a:gd name="connsiteY11" fmla="*/ 2288337 h 4193747"/>
                  <a:gd name="connsiteX12" fmla="*/ 1899965 w 4183969"/>
                  <a:gd name="connsiteY12" fmla="*/ 2056975 h 4193747"/>
                  <a:gd name="connsiteX13" fmla="*/ 1958069 w 4183969"/>
                  <a:gd name="connsiteY13" fmla="*/ 2110262 h 4193747"/>
                  <a:gd name="connsiteX14" fmla="*/ 1906748 w 4183969"/>
                  <a:gd name="connsiteY14" fmla="*/ 2217227 h 4193747"/>
                  <a:gd name="connsiteX15" fmla="*/ 2033567 w 4183969"/>
                  <a:gd name="connsiteY15" fmla="*/ 2620107 h 4193747"/>
                  <a:gd name="connsiteX16" fmla="*/ 2381601 w 4183969"/>
                  <a:gd name="connsiteY16" fmla="*/ 2722385 h 4193747"/>
                  <a:gd name="connsiteX17" fmla="*/ 2554166 w 4183969"/>
                  <a:gd name="connsiteY17" fmla="*/ 2656942 h 4193747"/>
                  <a:gd name="connsiteX18" fmla="*/ 2784766 w 4183969"/>
                  <a:gd name="connsiteY18" fmla="*/ 2868425 h 4193747"/>
                  <a:gd name="connsiteX19" fmla="*/ 2592066 w 4183969"/>
                  <a:gd name="connsiteY19" fmla="*/ 2817424 h 4193747"/>
                  <a:gd name="connsiteX20" fmla="*/ 2399600 w 4183969"/>
                  <a:gd name="connsiteY20" fmla="*/ 3008320 h 4193747"/>
                  <a:gd name="connsiteX21" fmla="*/ 2858347 w 4183969"/>
                  <a:gd name="connsiteY21" fmla="*/ 3129380 h 4193747"/>
                  <a:gd name="connsiteX22" fmla="*/ 2997125 w 4183969"/>
                  <a:gd name="connsiteY22" fmla="*/ 3063179 h 4193747"/>
                  <a:gd name="connsiteX23" fmla="*/ 3055616 w 4183969"/>
                  <a:gd name="connsiteY23" fmla="*/ 3116821 h 4193747"/>
                  <a:gd name="connsiteX24" fmla="*/ 3175896 w 4183969"/>
                  <a:gd name="connsiteY24" fmla="*/ 2985668 h 4193747"/>
                  <a:gd name="connsiteX25" fmla="*/ 3121774 w 4183969"/>
                  <a:gd name="connsiteY25" fmla="*/ 2936032 h 4193747"/>
                  <a:gd name="connsiteX26" fmla="*/ 3187211 w 4183969"/>
                  <a:gd name="connsiteY26" fmla="*/ 2787394 h 4193747"/>
                  <a:gd name="connsiteX27" fmla="*/ 3054460 w 4183969"/>
                  <a:gd name="connsiteY27" fmla="*/ 2340195 h 4193747"/>
                  <a:gd name="connsiteX28" fmla="*/ 3055191 w 4183969"/>
                  <a:gd name="connsiteY28" fmla="*/ 2339339 h 4193747"/>
                  <a:gd name="connsiteX29" fmla="*/ 3050049 w 4183969"/>
                  <a:gd name="connsiteY29" fmla="*/ 2335565 h 4193747"/>
                  <a:gd name="connsiteX30" fmla="*/ 3048302 w 4183969"/>
                  <a:gd name="connsiteY30" fmla="*/ 2333732 h 4193747"/>
                  <a:gd name="connsiteX31" fmla="*/ 3048000 w 4183969"/>
                  <a:gd name="connsiteY31" fmla="*/ 2334061 h 4193747"/>
                  <a:gd name="connsiteX32" fmla="*/ 2709873 w 4183969"/>
                  <a:gd name="connsiteY32" fmla="*/ 2247240 h 4193747"/>
                  <a:gd name="connsiteX33" fmla="*/ 2503242 w 4183969"/>
                  <a:gd name="connsiteY33" fmla="*/ 2368778 h 4193747"/>
                  <a:gd name="connsiteX34" fmla="*/ 2264598 w 4183969"/>
                  <a:gd name="connsiteY34" fmla="*/ 2149917 h 4193747"/>
                  <a:gd name="connsiteX35" fmla="*/ 2278535 w 4183969"/>
                  <a:gd name="connsiteY35" fmla="*/ 2143903 h 4193747"/>
                  <a:gd name="connsiteX36" fmla="*/ 2452339 w 4183969"/>
                  <a:gd name="connsiteY36" fmla="*/ 2189769 h 4193747"/>
                  <a:gd name="connsiteX37" fmla="*/ 2625602 w 4183969"/>
                  <a:gd name="connsiteY37" fmla="*/ 2017920 h 4193747"/>
                  <a:gd name="connsiteX38" fmla="*/ 2212629 w 4183969"/>
                  <a:gd name="connsiteY38" fmla="*/ 1908939 h 4193747"/>
                  <a:gd name="connsiteX39" fmla="*/ 2075824 w 4183969"/>
                  <a:gd name="connsiteY39" fmla="*/ 1976793 h 4193747"/>
                  <a:gd name="connsiteX40" fmla="*/ 2020245 w 4183969"/>
                  <a:gd name="connsiteY40" fmla="*/ 1925822 h 4193747"/>
                  <a:gd name="connsiteX41" fmla="*/ 1899965 w 4183969"/>
                  <a:gd name="connsiteY41" fmla="*/ 2056975 h 4193747"/>
                  <a:gd name="connsiteX42" fmla="*/ 1059784 w 4183969"/>
                  <a:gd name="connsiteY42" fmla="*/ 2399487 h 4193747"/>
                  <a:gd name="connsiteX43" fmla="*/ 2239931 w 4183969"/>
                  <a:gd name="connsiteY43" fmla="*/ 1121712 h 4193747"/>
                  <a:gd name="connsiteX44" fmla="*/ 3810758 w 4183969"/>
                  <a:gd name="connsiteY44" fmla="*/ 1410650 h 4193747"/>
                  <a:gd name="connsiteX45" fmla="*/ 3429822 w 4183969"/>
                  <a:gd name="connsiteY45" fmla="*/ 3334963 h 4193747"/>
                  <a:gd name="connsiteX46" fmla="*/ 1424974 w 4183969"/>
                  <a:gd name="connsiteY46" fmla="*/ 3862388 h 4193747"/>
                  <a:gd name="connsiteX47" fmla="*/ 1422314 w 4183969"/>
                  <a:gd name="connsiteY47" fmla="*/ 3858391 h 4193747"/>
                  <a:gd name="connsiteX48" fmla="*/ 1059784 w 4183969"/>
                  <a:gd name="connsiteY48" fmla="*/ 2399487 h 4193747"/>
                  <a:gd name="connsiteX49" fmla="*/ 824930 w 4183969"/>
                  <a:gd name="connsiteY49" fmla="*/ 2133690 h 4193747"/>
                  <a:gd name="connsiteX50" fmla="*/ 1928116 w 4183969"/>
                  <a:gd name="connsiteY50" fmla="*/ 930781 h 4193747"/>
                  <a:gd name="connsiteX51" fmla="*/ 1995944 w 4183969"/>
                  <a:gd name="connsiteY51" fmla="*/ 927848 h 4193747"/>
                  <a:gd name="connsiteX52" fmla="*/ 2137462 w 4183969"/>
                  <a:gd name="connsiteY52" fmla="*/ 1057633 h 4193747"/>
                  <a:gd name="connsiteX53" fmla="*/ 2140395 w 4183969"/>
                  <a:gd name="connsiteY53" fmla="*/ 1125461 h 4193747"/>
                  <a:gd name="connsiteX54" fmla="*/ 1037208 w 4183969"/>
                  <a:gd name="connsiteY54" fmla="*/ 2328370 h 4193747"/>
                  <a:gd name="connsiteX55" fmla="*/ 969381 w 4183969"/>
                  <a:gd name="connsiteY55" fmla="*/ 2331303 h 4193747"/>
                  <a:gd name="connsiteX56" fmla="*/ 827863 w 4183969"/>
                  <a:gd name="connsiteY56" fmla="*/ 2201517 h 4193747"/>
                  <a:gd name="connsiteX57" fmla="*/ 824930 w 4183969"/>
                  <a:gd name="connsiteY57" fmla="*/ 2133690 h 4193747"/>
                  <a:gd name="connsiteX58" fmla="*/ 589226 w 4183969"/>
                  <a:gd name="connsiteY58" fmla="*/ 645162 h 4193747"/>
                  <a:gd name="connsiteX59" fmla="*/ 1211203 w 4183969"/>
                  <a:gd name="connsiteY59" fmla="*/ 549012 h 4193747"/>
                  <a:gd name="connsiteX60" fmla="*/ 1387912 w 4183969"/>
                  <a:gd name="connsiteY60" fmla="*/ 46615 h 4193747"/>
                  <a:gd name="connsiteX61" fmla="*/ 1825969 w 4183969"/>
                  <a:gd name="connsiteY61" fmla="*/ 171264 h 4193747"/>
                  <a:gd name="connsiteX62" fmla="*/ 1850786 w 4183969"/>
                  <a:gd name="connsiteY62" fmla="*/ 880381 h 4193747"/>
                  <a:gd name="connsiteX63" fmla="*/ 811504 w 4183969"/>
                  <a:gd name="connsiteY63" fmla="*/ 2041794 h 4193747"/>
                  <a:gd name="connsiteX64" fmla="*/ 92739 w 4183969"/>
                  <a:gd name="connsiteY64" fmla="*/ 2070765 h 4193747"/>
                  <a:gd name="connsiteX65" fmla="*/ 400312 w 4183969"/>
                  <a:gd name="connsiteY65" fmla="*/ 1454148 h 4193747"/>
                  <a:gd name="connsiteX66" fmla="*/ 589226 w 4183969"/>
                  <a:gd name="connsiteY66" fmla="*/ 645162 h 4193747"/>
                  <a:gd name="connsiteX0" fmla="*/ 2743554 w 4235569"/>
                  <a:gd name="connsiteY0" fmla="*/ 2541845 h 4193747"/>
                  <a:gd name="connsiteX1" fmla="*/ 2802124 w 4235569"/>
                  <a:gd name="connsiteY1" fmla="*/ 2502966 h 4193747"/>
                  <a:gd name="connsiteX2" fmla="*/ 2920111 w 4235569"/>
                  <a:gd name="connsiteY2" fmla="*/ 2537119 h 4193747"/>
                  <a:gd name="connsiteX3" fmla="*/ 2975140 w 4235569"/>
                  <a:gd name="connsiteY3" fmla="*/ 2724446 h 4193747"/>
                  <a:gd name="connsiteX4" fmla="*/ 2967929 w 4235569"/>
                  <a:gd name="connsiteY4" fmla="*/ 2747619 h 4193747"/>
                  <a:gd name="connsiteX5" fmla="*/ 2743554 w 4235569"/>
                  <a:gd name="connsiteY5" fmla="*/ 2541845 h 4193747"/>
                  <a:gd name="connsiteX6" fmla="*/ 2203841 w 4235569"/>
                  <a:gd name="connsiteY6" fmla="*/ 2288337 h 4193747"/>
                  <a:gd name="connsiteX7" fmla="*/ 2405515 w 4235569"/>
                  <a:gd name="connsiteY7" fmla="*/ 2473293 h 4193747"/>
                  <a:gd name="connsiteX8" fmla="*/ 2403416 w 4235569"/>
                  <a:gd name="connsiteY8" fmla="*/ 2473824 h 4193747"/>
                  <a:gd name="connsiteX9" fmla="*/ 2246608 w 4235569"/>
                  <a:gd name="connsiteY9" fmla="*/ 2428808 h 4193747"/>
                  <a:gd name="connsiteX10" fmla="*/ 2245491 w 4235569"/>
                  <a:gd name="connsiteY10" fmla="*/ 2430133 h 4193747"/>
                  <a:gd name="connsiteX11" fmla="*/ 2203841 w 4235569"/>
                  <a:gd name="connsiteY11" fmla="*/ 2288337 h 4193747"/>
                  <a:gd name="connsiteX12" fmla="*/ 1951565 w 4235569"/>
                  <a:gd name="connsiteY12" fmla="*/ 2056975 h 4193747"/>
                  <a:gd name="connsiteX13" fmla="*/ 2009669 w 4235569"/>
                  <a:gd name="connsiteY13" fmla="*/ 2110262 h 4193747"/>
                  <a:gd name="connsiteX14" fmla="*/ 1958348 w 4235569"/>
                  <a:gd name="connsiteY14" fmla="*/ 2217227 h 4193747"/>
                  <a:gd name="connsiteX15" fmla="*/ 2085167 w 4235569"/>
                  <a:gd name="connsiteY15" fmla="*/ 2620107 h 4193747"/>
                  <a:gd name="connsiteX16" fmla="*/ 2433201 w 4235569"/>
                  <a:gd name="connsiteY16" fmla="*/ 2722385 h 4193747"/>
                  <a:gd name="connsiteX17" fmla="*/ 2605766 w 4235569"/>
                  <a:gd name="connsiteY17" fmla="*/ 2656942 h 4193747"/>
                  <a:gd name="connsiteX18" fmla="*/ 2836366 w 4235569"/>
                  <a:gd name="connsiteY18" fmla="*/ 2868425 h 4193747"/>
                  <a:gd name="connsiteX19" fmla="*/ 2643666 w 4235569"/>
                  <a:gd name="connsiteY19" fmla="*/ 2817424 h 4193747"/>
                  <a:gd name="connsiteX20" fmla="*/ 2451200 w 4235569"/>
                  <a:gd name="connsiteY20" fmla="*/ 3008320 h 4193747"/>
                  <a:gd name="connsiteX21" fmla="*/ 2909947 w 4235569"/>
                  <a:gd name="connsiteY21" fmla="*/ 3129380 h 4193747"/>
                  <a:gd name="connsiteX22" fmla="*/ 3048725 w 4235569"/>
                  <a:gd name="connsiteY22" fmla="*/ 3063179 h 4193747"/>
                  <a:gd name="connsiteX23" fmla="*/ 3107216 w 4235569"/>
                  <a:gd name="connsiteY23" fmla="*/ 3116821 h 4193747"/>
                  <a:gd name="connsiteX24" fmla="*/ 3227496 w 4235569"/>
                  <a:gd name="connsiteY24" fmla="*/ 2985668 h 4193747"/>
                  <a:gd name="connsiteX25" fmla="*/ 3173374 w 4235569"/>
                  <a:gd name="connsiteY25" fmla="*/ 2936032 h 4193747"/>
                  <a:gd name="connsiteX26" fmla="*/ 3238811 w 4235569"/>
                  <a:gd name="connsiteY26" fmla="*/ 2787394 h 4193747"/>
                  <a:gd name="connsiteX27" fmla="*/ 3106060 w 4235569"/>
                  <a:gd name="connsiteY27" fmla="*/ 2340195 h 4193747"/>
                  <a:gd name="connsiteX28" fmla="*/ 3106791 w 4235569"/>
                  <a:gd name="connsiteY28" fmla="*/ 2339339 h 4193747"/>
                  <a:gd name="connsiteX29" fmla="*/ 3101649 w 4235569"/>
                  <a:gd name="connsiteY29" fmla="*/ 2335565 h 4193747"/>
                  <a:gd name="connsiteX30" fmla="*/ 3099902 w 4235569"/>
                  <a:gd name="connsiteY30" fmla="*/ 2333732 h 4193747"/>
                  <a:gd name="connsiteX31" fmla="*/ 3099600 w 4235569"/>
                  <a:gd name="connsiteY31" fmla="*/ 2334061 h 4193747"/>
                  <a:gd name="connsiteX32" fmla="*/ 2761473 w 4235569"/>
                  <a:gd name="connsiteY32" fmla="*/ 2247240 h 4193747"/>
                  <a:gd name="connsiteX33" fmla="*/ 2554842 w 4235569"/>
                  <a:gd name="connsiteY33" fmla="*/ 2368778 h 4193747"/>
                  <a:gd name="connsiteX34" fmla="*/ 2316198 w 4235569"/>
                  <a:gd name="connsiteY34" fmla="*/ 2149917 h 4193747"/>
                  <a:gd name="connsiteX35" fmla="*/ 2330135 w 4235569"/>
                  <a:gd name="connsiteY35" fmla="*/ 2143903 h 4193747"/>
                  <a:gd name="connsiteX36" fmla="*/ 2503939 w 4235569"/>
                  <a:gd name="connsiteY36" fmla="*/ 2189769 h 4193747"/>
                  <a:gd name="connsiteX37" fmla="*/ 2677202 w 4235569"/>
                  <a:gd name="connsiteY37" fmla="*/ 2017920 h 4193747"/>
                  <a:gd name="connsiteX38" fmla="*/ 2264229 w 4235569"/>
                  <a:gd name="connsiteY38" fmla="*/ 1908939 h 4193747"/>
                  <a:gd name="connsiteX39" fmla="*/ 2127424 w 4235569"/>
                  <a:gd name="connsiteY39" fmla="*/ 1976793 h 4193747"/>
                  <a:gd name="connsiteX40" fmla="*/ 2071845 w 4235569"/>
                  <a:gd name="connsiteY40" fmla="*/ 1925822 h 4193747"/>
                  <a:gd name="connsiteX41" fmla="*/ 1951565 w 4235569"/>
                  <a:gd name="connsiteY41" fmla="*/ 2056975 h 4193747"/>
                  <a:gd name="connsiteX42" fmla="*/ 1111384 w 4235569"/>
                  <a:gd name="connsiteY42" fmla="*/ 2399487 h 4193747"/>
                  <a:gd name="connsiteX43" fmla="*/ 2291531 w 4235569"/>
                  <a:gd name="connsiteY43" fmla="*/ 1121712 h 4193747"/>
                  <a:gd name="connsiteX44" fmla="*/ 3862358 w 4235569"/>
                  <a:gd name="connsiteY44" fmla="*/ 1410650 h 4193747"/>
                  <a:gd name="connsiteX45" fmla="*/ 3481422 w 4235569"/>
                  <a:gd name="connsiteY45" fmla="*/ 3334963 h 4193747"/>
                  <a:gd name="connsiteX46" fmla="*/ 1476574 w 4235569"/>
                  <a:gd name="connsiteY46" fmla="*/ 3862388 h 4193747"/>
                  <a:gd name="connsiteX47" fmla="*/ 1473914 w 4235569"/>
                  <a:gd name="connsiteY47" fmla="*/ 3858391 h 4193747"/>
                  <a:gd name="connsiteX48" fmla="*/ 1111384 w 4235569"/>
                  <a:gd name="connsiteY48" fmla="*/ 2399487 h 4193747"/>
                  <a:gd name="connsiteX49" fmla="*/ 876530 w 4235569"/>
                  <a:gd name="connsiteY49" fmla="*/ 2133690 h 4193747"/>
                  <a:gd name="connsiteX50" fmla="*/ 1979716 w 4235569"/>
                  <a:gd name="connsiteY50" fmla="*/ 930781 h 4193747"/>
                  <a:gd name="connsiteX51" fmla="*/ 2047544 w 4235569"/>
                  <a:gd name="connsiteY51" fmla="*/ 927848 h 4193747"/>
                  <a:gd name="connsiteX52" fmla="*/ 2189062 w 4235569"/>
                  <a:gd name="connsiteY52" fmla="*/ 1057633 h 4193747"/>
                  <a:gd name="connsiteX53" fmla="*/ 2191995 w 4235569"/>
                  <a:gd name="connsiteY53" fmla="*/ 1125461 h 4193747"/>
                  <a:gd name="connsiteX54" fmla="*/ 1088808 w 4235569"/>
                  <a:gd name="connsiteY54" fmla="*/ 2328370 h 4193747"/>
                  <a:gd name="connsiteX55" fmla="*/ 1020981 w 4235569"/>
                  <a:gd name="connsiteY55" fmla="*/ 2331303 h 4193747"/>
                  <a:gd name="connsiteX56" fmla="*/ 879463 w 4235569"/>
                  <a:gd name="connsiteY56" fmla="*/ 2201517 h 4193747"/>
                  <a:gd name="connsiteX57" fmla="*/ 876530 w 4235569"/>
                  <a:gd name="connsiteY57" fmla="*/ 2133690 h 4193747"/>
                  <a:gd name="connsiteX58" fmla="*/ 640826 w 4235569"/>
                  <a:gd name="connsiteY58" fmla="*/ 645162 h 4193747"/>
                  <a:gd name="connsiteX59" fmla="*/ 1262803 w 4235569"/>
                  <a:gd name="connsiteY59" fmla="*/ 549012 h 4193747"/>
                  <a:gd name="connsiteX60" fmla="*/ 1439512 w 4235569"/>
                  <a:gd name="connsiteY60" fmla="*/ 46615 h 4193747"/>
                  <a:gd name="connsiteX61" fmla="*/ 1877569 w 4235569"/>
                  <a:gd name="connsiteY61" fmla="*/ 171264 h 4193747"/>
                  <a:gd name="connsiteX62" fmla="*/ 1902386 w 4235569"/>
                  <a:gd name="connsiteY62" fmla="*/ 880381 h 4193747"/>
                  <a:gd name="connsiteX63" fmla="*/ 863104 w 4235569"/>
                  <a:gd name="connsiteY63" fmla="*/ 2041794 h 4193747"/>
                  <a:gd name="connsiteX64" fmla="*/ 144339 w 4235569"/>
                  <a:gd name="connsiteY64" fmla="*/ 2070765 h 4193747"/>
                  <a:gd name="connsiteX65" fmla="*/ 451912 w 4235569"/>
                  <a:gd name="connsiteY65" fmla="*/ 1454148 h 4193747"/>
                  <a:gd name="connsiteX66" fmla="*/ 640826 w 4235569"/>
                  <a:gd name="connsiteY66" fmla="*/ 645162 h 4193747"/>
                  <a:gd name="connsiteX0" fmla="*/ 2743554 w 4235569"/>
                  <a:gd name="connsiteY0" fmla="*/ 2541845 h 4193747"/>
                  <a:gd name="connsiteX1" fmla="*/ 2802124 w 4235569"/>
                  <a:gd name="connsiteY1" fmla="*/ 2502966 h 4193747"/>
                  <a:gd name="connsiteX2" fmla="*/ 2920111 w 4235569"/>
                  <a:gd name="connsiteY2" fmla="*/ 2537119 h 4193747"/>
                  <a:gd name="connsiteX3" fmla="*/ 2975140 w 4235569"/>
                  <a:gd name="connsiteY3" fmla="*/ 2724446 h 4193747"/>
                  <a:gd name="connsiteX4" fmla="*/ 2967929 w 4235569"/>
                  <a:gd name="connsiteY4" fmla="*/ 2747619 h 4193747"/>
                  <a:gd name="connsiteX5" fmla="*/ 2743554 w 4235569"/>
                  <a:gd name="connsiteY5" fmla="*/ 2541845 h 4193747"/>
                  <a:gd name="connsiteX6" fmla="*/ 2203841 w 4235569"/>
                  <a:gd name="connsiteY6" fmla="*/ 2288337 h 4193747"/>
                  <a:gd name="connsiteX7" fmla="*/ 2405515 w 4235569"/>
                  <a:gd name="connsiteY7" fmla="*/ 2473293 h 4193747"/>
                  <a:gd name="connsiteX8" fmla="*/ 2403416 w 4235569"/>
                  <a:gd name="connsiteY8" fmla="*/ 2473824 h 4193747"/>
                  <a:gd name="connsiteX9" fmla="*/ 2246608 w 4235569"/>
                  <a:gd name="connsiteY9" fmla="*/ 2428808 h 4193747"/>
                  <a:gd name="connsiteX10" fmla="*/ 2245491 w 4235569"/>
                  <a:gd name="connsiteY10" fmla="*/ 2430133 h 4193747"/>
                  <a:gd name="connsiteX11" fmla="*/ 2203841 w 4235569"/>
                  <a:gd name="connsiteY11" fmla="*/ 2288337 h 4193747"/>
                  <a:gd name="connsiteX12" fmla="*/ 1951565 w 4235569"/>
                  <a:gd name="connsiteY12" fmla="*/ 2056975 h 4193747"/>
                  <a:gd name="connsiteX13" fmla="*/ 2009669 w 4235569"/>
                  <a:gd name="connsiteY13" fmla="*/ 2110262 h 4193747"/>
                  <a:gd name="connsiteX14" fmla="*/ 1958348 w 4235569"/>
                  <a:gd name="connsiteY14" fmla="*/ 2217227 h 4193747"/>
                  <a:gd name="connsiteX15" fmla="*/ 2085167 w 4235569"/>
                  <a:gd name="connsiteY15" fmla="*/ 2620107 h 4193747"/>
                  <a:gd name="connsiteX16" fmla="*/ 2433201 w 4235569"/>
                  <a:gd name="connsiteY16" fmla="*/ 2722385 h 4193747"/>
                  <a:gd name="connsiteX17" fmla="*/ 2605766 w 4235569"/>
                  <a:gd name="connsiteY17" fmla="*/ 2656942 h 4193747"/>
                  <a:gd name="connsiteX18" fmla="*/ 2836366 w 4235569"/>
                  <a:gd name="connsiteY18" fmla="*/ 2868425 h 4193747"/>
                  <a:gd name="connsiteX19" fmla="*/ 2643666 w 4235569"/>
                  <a:gd name="connsiteY19" fmla="*/ 2817424 h 4193747"/>
                  <a:gd name="connsiteX20" fmla="*/ 2451200 w 4235569"/>
                  <a:gd name="connsiteY20" fmla="*/ 3008320 h 4193747"/>
                  <a:gd name="connsiteX21" fmla="*/ 2909947 w 4235569"/>
                  <a:gd name="connsiteY21" fmla="*/ 3129380 h 4193747"/>
                  <a:gd name="connsiteX22" fmla="*/ 3048725 w 4235569"/>
                  <a:gd name="connsiteY22" fmla="*/ 3063179 h 4193747"/>
                  <a:gd name="connsiteX23" fmla="*/ 3107216 w 4235569"/>
                  <a:gd name="connsiteY23" fmla="*/ 3116821 h 4193747"/>
                  <a:gd name="connsiteX24" fmla="*/ 3227496 w 4235569"/>
                  <a:gd name="connsiteY24" fmla="*/ 2985668 h 4193747"/>
                  <a:gd name="connsiteX25" fmla="*/ 3173374 w 4235569"/>
                  <a:gd name="connsiteY25" fmla="*/ 2936032 h 4193747"/>
                  <a:gd name="connsiteX26" fmla="*/ 3238811 w 4235569"/>
                  <a:gd name="connsiteY26" fmla="*/ 2787394 h 4193747"/>
                  <a:gd name="connsiteX27" fmla="*/ 3106060 w 4235569"/>
                  <a:gd name="connsiteY27" fmla="*/ 2340195 h 4193747"/>
                  <a:gd name="connsiteX28" fmla="*/ 3106791 w 4235569"/>
                  <a:gd name="connsiteY28" fmla="*/ 2339339 h 4193747"/>
                  <a:gd name="connsiteX29" fmla="*/ 3101649 w 4235569"/>
                  <a:gd name="connsiteY29" fmla="*/ 2335565 h 4193747"/>
                  <a:gd name="connsiteX30" fmla="*/ 3099902 w 4235569"/>
                  <a:gd name="connsiteY30" fmla="*/ 2333732 h 4193747"/>
                  <a:gd name="connsiteX31" fmla="*/ 3099600 w 4235569"/>
                  <a:gd name="connsiteY31" fmla="*/ 2334061 h 4193747"/>
                  <a:gd name="connsiteX32" fmla="*/ 2761473 w 4235569"/>
                  <a:gd name="connsiteY32" fmla="*/ 2247240 h 4193747"/>
                  <a:gd name="connsiteX33" fmla="*/ 2554842 w 4235569"/>
                  <a:gd name="connsiteY33" fmla="*/ 2368778 h 4193747"/>
                  <a:gd name="connsiteX34" fmla="*/ 2316198 w 4235569"/>
                  <a:gd name="connsiteY34" fmla="*/ 2149917 h 4193747"/>
                  <a:gd name="connsiteX35" fmla="*/ 2330135 w 4235569"/>
                  <a:gd name="connsiteY35" fmla="*/ 2143903 h 4193747"/>
                  <a:gd name="connsiteX36" fmla="*/ 2503939 w 4235569"/>
                  <a:gd name="connsiteY36" fmla="*/ 2189769 h 4193747"/>
                  <a:gd name="connsiteX37" fmla="*/ 2677202 w 4235569"/>
                  <a:gd name="connsiteY37" fmla="*/ 2017920 h 4193747"/>
                  <a:gd name="connsiteX38" fmla="*/ 2264229 w 4235569"/>
                  <a:gd name="connsiteY38" fmla="*/ 1908939 h 4193747"/>
                  <a:gd name="connsiteX39" fmla="*/ 2127424 w 4235569"/>
                  <a:gd name="connsiteY39" fmla="*/ 1976793 h 4193747"/>
                  <a:gd name="connsiteX40" fmla="*/ 2071845 w 4235569"/>
                  <a:gd name="connsiteY40" fmla="*/ 1925822 h 4193747"/>
                  <a:gd name="connsiteX41" fmla="*/ 1951565 w 4235569"/>
                  <a:gd name="connsiteY41" fmla="*/ 2056975 h 4193747"/>
                  <a:gd name="connsiteX42" fmla="*/ 1111384 w 4235569"/>
                  <a:gd name="connsiteY42" fmla="*/ 2399487 h 4193747"/>
                  <a:gd name="connsiteX43" fmla="*/ 2291531 w 4235569"/>
                  <a:gd name="connsiteY43" fmla="*/ 1121712 h 4193747"/>
                  <a:gd name="connsiteX44" fmla="*/ 3862358 w 4235569"/>
                  <a:gd name="connsiteY44" fmla="*/ 1410650 h 4193747"/>
                  <a:gd name="connsiteX45" fmla="*/ 3481422 w 4235569"/>
                  <a:gd name="connsiteY45" fmla="*/ 3334963 h 4193747"/>
                  <a:gd name="connsiteX46" fmla="*/ 1476574 w 4235569"/>
                  <a:gd name="connsiteY46" fmla="*/ 3862388 h 4193747"/>
                  <a:gd name="connsiteX47" fmla="*/ 1473914 w 4235569"/>
                  <a:gd name="connsiteY47" fmla="*/ 3858391 h 4193747"/>
                  <a:gd name="connsiteX48" fmla="*/ 1111384 w 4235569"/>
                  <a:gd name="connsiteY48" fmla="*/ 2399487 h 4193747"/>
                  <a:gd name="connsiteX49" fmla="*/ 876530 w 4235569"/>
                  <a:gd name="connsiteY49" fmla="*/ 2133690 h 4193747"/>
                  <a:gd name="connsiteX50" fmla="*/ 1979716 w 4235569"/>
                  <a:gd name="connsiteY50" fmla="*/ 930781 h 4193747"/>
                  <a:gd name="connsiteX51" fmla="*/ 2047544 w 4235569"/>
                  <a:gd name="connsiteY51" fmla="*/ 927848 h 4193747"/>
                  <a:gd name="connsiteX52" fmla="*/ 2189062 w 4235569"/>
                  <a:gd name="connsiteY52" fmla="*/ 1057633 h 4193747"/>
                  <a:gd name="connsiteX53" fmla="*/ 2191995 w 4235569"/>
                  <a:gd name="connsiteY53" fmla="*/ 1125461 h 4193747"/>
                  <a:gd name="connsiteX54" fmla="*/ 1088808 w 4235569"/>
                  <a:gd name="connsiteY54" fmla="*/ 2328370 h 4193747"/>
                  <a:gd name="connsiteX55" fmla="*/ 1020981 w 4235569"/>
                  <a:gd name="connsiteY55" fmla="*/ 2331303 h 4193747"/>
                  <a:gd name="connsiteX56" fmla="*/ 879463 w 4235569"/>
                  <a:gd name="connsiteY56" fmla="*/ 2201517 h 4193747"/>
                  <a:gd name="connsiteX57" fmla="*/ 876530 w 4235569"/>
                  <a:gd name="connsiteY57" fmla="*/ 2133690 h 4193747"/>
                  <a:gd name="connsiteX58" fmla="*/ 640826 w 4235569"/>
                  <a:gd name="connsiteY58" fmla="*/ 645162 h 4193747"/>
                  <a:gd name="connsiteX59" fmla="*/ 1262803 w 4235569"/>
                  <a:gd name="connsiteY59" fmla="*/ 549012 h 4193747"/>
                  <a:gd name="connsiteX60" fmla="*/ 1439512 w 4235569"/>
                  <a:gd name="connsiteY60" fmla="*/ 46615 h 4193747"/>
                  <a:gd name="connsiteX61" fmla="*/ 1877569 w 4235569"/>
                  <a:gd name="connsiteY61" fmla="*/ 171264 h 4193747"/>
                  <a:gd name="connsiteX62" fmla="*/ 1902386 w 4235569"/>
                  <a:gd name="connsiteY62" fmla="*/ 880381 h 4193747"/>
                  <a:gd name="connsiteX63" fmla="*/ 863104 w 4235569"/>
                  <a:gd name="connsiteY63" fmla="*/ 2041794 h 4193747"/>
                  <a:gd name="connsiteX64" fmla="*/ 144339 w 4235569"/>
                  <a:gd name="connsiteY64" fmla="*/ 2070765 h 4193747"/>
                  <a:gd name="connsiteX65" fmla="*/ 451912 w 4235569"/>
                  <a:gd name="connsiteY65" fmla="*/ 1454148 h 4193747"/>
                  <a:gd name="connsiteX66" fmla="*/ 640826 w 4235569"/>
                  <a:gd name="connsiteY66" fmla="*/ 645162 h 4193747"/>
                  <a:gd name="connsiteX0" fmla="*/ 2685517 w 4177532"/>
                  <a:gd name="connsiteY0" fmla="*/ 2541845 h 4193747"/>
                  <a:gd name="connsiteX1" fmla="*/ 2744087 w 4177532"/>
                  <a:gd name="connsiteY1" fmla="*/ 2502966 h 4193747"/>
                  <a:gd name="connsiteX2" fmla="*/ 2862074 w 4177532"/>
                  <a:gd name="connsiteY2" fmla="*/ 2537119 h 4193747"/>
                  <a:gd name="connsiteX3" fmla="*/ 2917103 w 4177532"/>
                  <a:gd name="connsiteY3" fmla="*/ 2724446 h 4193747"/>
                  <a:gd name="connsiteX4" fmla="*/ 2909892 w 4177532"/>
                  <a:gd name="connsiteY4" fmla="*/ 2747619 h 4193747"/>
                  <a:gd name="connsiteX5" fmla="*/ 2685517 w 4177532"/>
                  <a:gd name="connsiteY5" fmla="*/ 2541845 h 4193747"/>
                  <a:gd name="connsiteX6" fmla="*/ 2145804 w 4177532"/>
                  <a:gd name="connsiteY6" fmla="*/ 2288337 h 4193747"/>
                  <a:gd name="connsiteX7" fmla="*/ 2347478 w 4177532"/>
                  <a:gd name="connsiteY7" fmla="*/ 2473293 h 4193747"/>
                  <a:gd name="connsiteX8" fmla="*/ 2345379 w 4177532"/>
                  <a:gd name="connsiteY8" fmla="*/ 2473824 h 4193747"/>
                  <a:gd name="connsiteX9" fmla="*/ 2188571 w 4177532"/>
                  <a:gd name="connsiteY9" fmla="*/ 2428808 h 4193747"/>
                  <a:gd name="connsiteX10" fmla="*/ 2187454 w 4177532"/>
                  <a:gd name="connsiteY10" fmla="*/ 2430133 h 4193747"/>
                  <a:gd name="connsiteX11" fmla="*/ 2145804 w 4177532"/>
                  <a:gd name="connsiteY11" fmla="*/ 2288337 h 4193747"/>
                  <a:gd name="connsiteX12" fmla="*/ 1893528 w 4177532"/>
                  <a:gd name="connsiteY12" fmla="*/ 2056975 h 4193747"/>
                  <a:gd name="connsiteX13" fmla="*/ 1951632 w 4177532"/>
                  <a:gd name="connsiteY13" fmla="*/ 2110262 h 4193747"/>
                  <a:gd name="connsiteX14" fmla="*/ 1900311 w 4177532"/>
                  <a:gd name="connsiteY14" fmla="*/ 2217227 h 4193747"/>
                  <a:gd name="connsiteX15" fmla="*/ 2027130 w 4177532"/>
                  <a:gd name="connsiteY15" fmla="*/ 2620107 h 4193747"/>
                  <a:gd name="connsiteX16" fmla="*/ 2375164 w 4177532"/>
                  <a:gd name="connsiteY16" fmla="*/ 2722385 h 4193747"/>
                  <a:gd name="connsiteX17" fmla="*/ 2547729 w 4177532"/>
                  <a:gd name="connsiteY17" fmla="*/ 2656942 h 4193747"/>
                  <a:gd name="connsiteX18" fmla="*/ 2778329 w 4177532"/>
                  <a:gd name="connsiteY18" fmla="*/ 2868425 h 4193747"/>
                  <a:gd name="connsiteX19" fmla="*/ 2585629 w 4177532"/>
                  <a:gd name="connsiteY19" fmla="*/ 2817424 h 4193747"/>
                  <a:gd name="connsiteX20" fmla="*/ 2393163 w 4177532"/>
                  <a:gd name="connsiteY20" fmla="*/ 3008320 h 4193747"/>
                  <a:gd name="connsiteX21" fmla="*/ 2851910 w 4177532"/>
                  <a:gd name="connsiteY21" fmla="*/ 3129380 h 4193747"/>
                  <a:gd name="connsiteX22" fmla="*/ 2990688 w 4177532"/>
                  <a:gd name="connsiteY22" fmla="*/ 3063179 h 4193747"/>
                  <a:gd name="connsiteX23" fmla="*/ 3049179 w 4177532"/>
                  <a:gd name="connsiteY23" fmla="*/ 3116821 h 4193747"/>
                  <a:gd name="connsiteX24" fmla="*/ 3169459 w 4177532"/>
                  <a:gd name="connsiteY24" fmla="*/ 2985668 h 4193747"/>
                  <a:gd name="connsiteX25" fmla="*/ 3115337 w 4177532"/>
                  <a:gd name="connsiteY25" fmla="*/ 2936032 h 4193747"/>
                  <a:gd name="connsiteX26" fmla="*/ 3180774 w 4177532"/>
                  <a:gd name="connsiteY26" fmla="*/ 2787394 h 4193747"/>
                  <a:gd name="connsiteX27" fmla="*/ 3048023 w 4177532"/>
                  <a:gd name="connsiteY27" fmla="*/ 2340195 h 4193747"/>
                  <a:gd name="connsiteX28" fmla="*/ 3048754 w 4177532"/>
                  <a:gd name="connsiteY28" fmla="*/ 2339339 h 4193747"/>
                  <a:gd name="connsiteX29" fmla="*/ 3043612 w 4177532"/>
                  <a:gd name="connsiteY29" fmla="*/ 2335565 h 4193747"/>
                  <a:gd name="connsiteX30" fmla="*/ 3041865 w 4177532"/>
                  <a:gd name="connsiteY30" fmla="*/ 2333732 h 4193747"/>
                  <a:gd name="connsiteX31" fmla="*/ 3041563 w 4177532"/>
                  <a:gd name="connsiteY31" fmla="*/ 2334061 h 4193747"/>
                  <a:gd name="connsiteX32" fmla="*/ 2703436 w 4177532"/>
                  <a:gd name="connsiteY32" fmla="*/ 2247240 h 4193747"/>
                  <a:gd name="connsiteX33" fmla="*/ 2496805 w 4177532"/>
                  <a:gd name="connsiteY33" fmla="*/ 2368778 h 4193747"/>
                  <a:gd name="connsiteX34" fmla="*/ 2258161 w 4177532"/>
                  <a:gd name="connsiteY34" fmla="*/ 2149917 h 4193747"/>
                  <a:gd name="connsiteX35" fmla="*/ 2272098 w 4177532"/>
                  <a:gd name="connsiteY35" fmla="*/ 2143903 h 4193747"/>
                  <a:gd name="connsiteX36" fmla="*/ 2445902 w 4177532"/>
                  <a:gd name="connsiteY36" fmla="*/ 2189769 h 4193747"/>
                  <a:gd name="connsiteX37" fmla="*/ 2619165 w 4177532"/>
                  <a:gd name="connsiteY37" fmla="*/ 2017920 h 4193747"/>
                  <a:gd name="connsiteX38" fmla="*/ 2206192 w 4177532"/>
                  <a:gd name="connsiteY38" fmla="*/ 1908939 h 4193747"/>
                  <a:gd name="connsiteX39" fmla="*/ 2069387 w 4177532"/>
                  <a:gd name="connsiteY39" fmla="*/ 1976793 h 4193747"/>
                  <a:gd name="connsiteX40" fmla="*/ 2013808 w 4177532"/>
                  <a:gd name="connsiteY40" fmla="*/ 1925822 h 4193747"/>
                  <a:gd name="connsiteX41" fmla="*/ 1893528 w 4177532"/>
                  <a:gd name="connsiteY41" fmla="*/ 2056975 h 4193747"/>
                  <a:gd name="connsiteX42" fmla="*/ 1053347 w 4177532"/>
                  <a:gd name="connsiteY42" fmla="*/ 2399487 h 4193747"/>
                  <a:gd name="connsiteX43" fmla="*/ 2233494 w 4177532"/>
                  <a:gd name="connsiteY43" fmla="*/ 1121712 h 4193747"/>
                  <a:gd name="connsiteX44" fmla="*/ 3804321 w 4177532"/>
                  <a:gd name="connsiteY44" fmla="*/ 1410650 h 4193747"/>
                  <a:gd name="connsiteX45" fmla="*/ 3423385 w 4177532"/>
                  <a:gd name="connsiteY45" fmla="*/ 3334963 h 4193747"/>
                  <a:gd name="connsiteX46" fmla="*/ 1418537 w 4177532"/>
                  <a:gd name="connsiteY46" fmla="*/ 3862388 h 4193747"/>
                  <a:gd name="connsiteX47" fmla="*/ 1415877 w 4177532"/>
                  <a:gd name="connsiteY47" fmla="*/ 3858391 h 4193747"/>
                  <a:gd name="connsiteX48" fmla="*/ 1053347 w 4177532"/>
                  <a:gd name="connsiteY48" fmla="*/ 2399487 h 4193747"/>
                  <a:gd name="connsiteX49" fmla="*/ 818493 w 4177532"/>
                  <a:gd name="connsiteY49" fmla="*/ 2133690 h 4193747"/>
                  <a:gd name="connsiteX50" fmla="*/ 1921679 w 4177532"/>
                  <a:gd name="connsiteY50" fmla="*/ 930781 h 4193747"/>
                  <a:gd name="connsiteX51" fmla="*/ 1989507 w 4177532"/>
                  <a:gd name="connsiteY51" fmla="*/ 927848 h 4193747"/>
                  <a:gd name="connsiteX52" fmla="*/ 2131025 w 4177532"/>
                  <a:gd name="connsiteY52" fmla="*/ 1057633 h 4193747"/>
                  <a:gd name="connsiteX53" fmla="*/ 2133958 w 4177532"/>
                  <a:gd name="connsiteY53" fmla="*/ 1125461 h 4193747"/>
                  <a:gd name="connsiteX54" fmla="*/ 1030771 w 4177532"/>
                  <a:gd name="connsiteY54" fmla="*/ 2328370 h 4193747"/>
                  <a:gd name="connsiteX55" fmla="*/ 962944 w 4177532"/>
                  <a:gd name="connsiteY55" fmla="*/ 2331303 h 4193747"/>
                  <a:gd name="connsiteX56" fmla="*/ 821426 w 4177532"/>
                  <a:gd name="connsiteY56" fmla="*/ 2201517 h 4193747"/>
                  <a:gd name="connsiteX57" fmla="*/ 818493 w 4177532"/>
                  <a:gd name="connsiteY57" fmla="*/ 2133690 h 4193747"/>
                  <a:gd name="connsiteX58" fmla="*/ 582789 w 4177532"/>
                  <a:gd name="connsiteY58" fmla="*/ 645162 h 4193747"/>
                  <a:gd name="connsiteX59" fmla="*/ 1204766 w 4177532"/>
                  <a:gd name="connsiteY59" fmla="*/ 549012 h 4193747"/>
                  <a:gd name="connsiteX60" fmla="*/ 1381475 w 4177532"/>
                  <a:gd name="connsiteY60" fmla="*/ 46615 h 4193747"/>
                  <a:gd name="connsiteX61" fmla="*/ 1819532 w 4177532"/>
                  <a:gd name="connsiteY61" fmla="*/ 171264 h 4193747"/>
                  <a:gd name="connsiteX62" fmla="*/ 1844349 w 4177532"/>
                  <a:gd name="connsiteY62" fmla="*/ 880381 h 4193747"/>
                  <a:gd name="connsiteX63" fmla="*/ 805067 w 4177532"/>
                  <a:gd name="connsiteY63" fmla="*/ 2041794 h 4193747"/>
                  <a:gd name="connsiteX64" fmla="*/ 86302 w 4177532"/>
                  <a:gd name="connsiteY64" fmla="*/ 2070765 h 4193747"/>
                  <a:gd name="connsiteX65" fmla="*/ 406751 w 4177532"/>
                  <a:gd name="connsiteY65" fmla="*/ 1440109 h 4193747"/>
                  <a:gd name="connsiteX66" fmla="*/ 582789 w 4177532"/>
                  <a:gd name="connsiteY66" fmla="*/ 645162 h 4193747"/>
                  <a:gd name="connsiteX0" fmla="*/ 2706143 w 4198158"/>
                  <a:gd name="connsiteY0" fmla="*/ 2541845 h 4193747"/>
                  <a:gd name="connsiteX1" fmla="*/ 2764713 w 4198158"/>
                  <a:gd name="connsiteY1" fmla="*/ 2502966 h 4193747"/>
                  <a:gd name="connsiteX2" fmla="*/ 2882700 w 4198158"/>
                  <a:gd name="connsiteY2" fmla="*/ 2537119 h 4193747"/>
                  <a:gd name="connsiteX3" fmla="*/ 2937729 w 4198158"/>
                  <a:gd name="connsiteY3" fmla="*/ 2724446 h 4193747"/>
                  <a:gd name="connsiteX4" fmla="*/ 2930518 w 4198158"/>
                  <a:gd name="connsiteY4" fmla="*/ 2747619 h 4193747"/>
                  <a:gd name="connsiteX5" fmla="*/ 2706143 w 4198158"/>
                  <a:gd name="connsiteY5" fmla="*/ 2541845 h 4193747"/>
                  <a:gd name="connsiteX6" fmla="*/ 2166430 w 4198158"/>
                  <a:gd name="connsiteY6" fmla="*/ 2288337 h 4193747"/>
                  <a:gd name="connsiteX7" fmla="*/ 2368104 w 4198158"/>
                  <a:gd name="connsiteY7" fmla="*/ 2473293 h 4193747"/>
                  <a:gd name="connsiteX8" fmla="*/ 2366005 w 4198158"/>
                  <a:gd name="connsiteY8" fmla="*/ 2473824 h 4193747"/>
                  <a:gd name="connsiteX9" fmla="*/ 2209197 w 4198158"/>
                  <a:gd name="connsiteY9" fmla="*/ 2428808 h 4193747"/>
                  <a:gd name="connsiteX10" fmla="*/ 2208080 w 4198158"/>
                  <a:gd name="connsiteY10" fmla="*/ 2430133 h 4193747"/>
                  <a:gd name="connsiteX11" fmla="*/ 2166430 w 4198158"/>
                  <a:gd name="connsiteY11" fmla="*/ 2288337 h 4193747"/>
                  <a:gd name="connsiteX12" fmla="*/ 1914154 w 4198158"/>
                  <a:gd name="connsiteY12" fmla="*/ 2056975 h 4193747"/>
                  <a:gd name="connsiteX13" fmla="*/ 1972258 w 4198158"/>
                  <a:gd name="connsiteY13" fmla="*/ 2110262 h 4193747"/>
                  <a:gd name="connsiteX14" fmla="*/ 1920937 w 4198158"/>
                  <a:gd name="connsiteY14" fmla="*/ 2217227 h 4193747"/>
                  <a:gd name="connsiteX15" fmla="*/ 2047756 w 4198158"/>
                  <a:gd name="connsiteY15" fmla="*/ 2620107 h 4193747"/>
                  <a:gd name="connsiteX16" fmla="*/ 2395790 w 4198158"/>
                  <a:gd name="connsiteY16" fmla="*/ 2722385 h 4193747"/>
                  <a:gd name="connsiteX17" fmla="*/ 2568355 w 4198158"/>
                  <a:gd name="connsiteY17" fmla="*/ 2656942 h 4193747"/>
                  <a:gd name="connsiteX18" fmla="*/ 2798955 w 4198158"/>
                  <a:gd name="connsiteY18" fmla="*/ 2868425 h 4193747"/>
                  <a:gd name="connsiteX19" fmla="*/ 2606255 w 4198158"/>
                  <a:gd name="connsiteY19" fmla="*/ 2817424 h 4193747"/>
                  <a:gd name="connsiteX20" fmla="*/ 2413789 w 4198158"/>
                  <a:gd name="connsiteY20" fmla="*/ 3008320 h 4193747"/>
                  <a:gd name="connsiteX21" fmla="*/ 2872536 w 4198158"/>
                  <a:gd name="connsiteY21" fmla="*/ 3129380 h 4193747"/>
                  <a:gd name="connsiteX22" fmla="*/ 3011314 w 4198158"/>
                  <a:gd name="connsiteY22" fmla="*/ 3063179 h 4193747"/>
                  <a:gd name="connsiteX23" fmla="*/ 3069805 w 4198158"/>
                  <a:gd name="connsiteY23" fmla="*/ 3116821 h 4193747"/>
                  <a:gd name="connsiteX24" fmla="*/ 3190085 w 4198158"/>
                  <a:gd name="connsiteY24" fmla="*/ 2985668 h 4193747"/>
                  <a:gd name="connsiteX25" fmla="*/ 3135963 w 4198158"/>
                  <a:gd name="connsiteY25" fmla="*/ 2936032 h 4193747"/>
                  <a:gd name="connsiteX26" fmla="*/ 3201400 w 4198158"/>
                  <a:gd name="connsiteY26" fmla="*/ 2787394 h 4193747"/>
                  <a:gd name="connsiteX27" fmla="*/ 3068649 w 4198158"/>
                  <a:gd name="connsiteY27" fmla="*/ 2340195 h 4193747"/>
                  <a:gd name="connsiteX28" fmla="*/ 3069380 w 4198158"/>
                  <a:gd name="connsiteY28" fmla="*/ 2339339 h 4193747"/>
                  <a:gd name="connsiteX29" fmla="*/ 3064238 w 4198158"/>
                  <a:gd name="connsiteY29" fmla="*/ 2335565 h 4193747"/>
                  <a:gd name="connsiteX30" fmla="*/ 3062491 w 4198158"/>
                  <a:gd name="connsiteY30" fmla="*/ 2333732 h 4193747"/>
                  <a:gd name="connsiteX31" fmla="*/ 3062189 w 4198158"/>
                  <a:gd name="connsiteY31" fmla="*/ 2334061 h 4193747"/>
                  <a:gd name="connsiteX32" fmla="*/ 2724062 w 4198158"/>
                  <a:gd name="connsiteY32" fmla="*/ 2247240 h 4193747"/>
                  <a:gd name="connsiteX33" fmla="*/ 2517431 w 4198158"/>
                  <a:gd name="connsiteY33" fmla="*/ 2368778 h 4193747"/>
                  <a:gd name="connsiteX34" fmla="*/ 2278787 w 4198158"/>
                  <a:gd name="connsiteY34" fmla="*/ 2149917 h 4193747"/>
                  <a:gd name="connsiteX35" fmla="*/ 2292724 w 4198158"/>
                  <a:gd name="connsiteY35" fmla="*/ 2143903 h 4193747"/>
                  <a:gd name="connsiteX36" fmla="*/ 2466528 w 4198158"/>
                  <a:gd name="connsiteY36" fmla="*/ 2189769 h 4193747"/>
                  <a:gd name="connsiteX37" fmla="*/ 2639791 w 4198158"/>
                  <a:gd name="connsiteY37" fmla="*/ 2017920 h 4193747"/>
                  <a:gd name="connsiteX38" fmla="*/ 2226818 w 4198158"/>
                  <a:gd name="connsiteY38" fmla="*/ 1908939 h 4193747"/>
                  <a:gd name="connsiteX39" fmla="*/ 2090013 w 4198158"/>
                  <a:gd name="connsiteY39" fmla="*/ 1976793 h 4193747"/>
                  <a:gd name="connsiteX40" fmla="*/ 2034434 w 4198158"/>
                  <a:gd name="connsiteY40" fmla="*/ 1925822 h 4193747"/>
                  <a:gd name="connsiteX41" fmla="*/ 1914154 w 4198158"/>
                  <a:gd name="connsiteY41" fmla="*/ 2056975 h 4193747"/>
                  <a:gd name="connsiteX42" fmla="*/ 1073973 w 4198158"/>
                  <a:gd name="connsiteY42" fmla="*/ 2399487 h 4193747"/>
                  <a:gd name="connsiteX43" fmla="*/ 2254120 w 4198158"/>
                  <a:gd name="connsiteY43" fmla="*/ 1121712 h 4193747"/>
                  <a:gd name="connsiteX44" fmla="*/ 3824947 w 4198158"/>
                  <a:gd name="connsiteY44" fmla="*/ 1410650 h 4193747"/>
                  <a:gd name="connsiteX45" fmla="*/ 3444011 w 4198158"/>
                  <a:gd name="connsiteY45" fmla="*/ 3334963 h 4193747"/>
                  <a:gd name="connsiteX46" fmla="*/ 1439163 w 4198158"/>
                  <a:gd name="connsiteY46" fmla="*/ 3862388 h 4193747"/>
                  <a:gd name="connsiteX47" fmla="*/ 1436503 w 4198158"/>
                  <a:gd name="connsiteY47" fmla="*/ 3858391 h 4193747"/>
                  <a:gd name="connsiteX48" fmla="*/ 1073973 w 4198158"/>
                  <a:gd name="connsiteY48" fmla="*/ 2399487 h 4193747"/>
                  <a:gd name="connsiteX49" fmla="*/ 839119 w 4198158"/>
                  <a:gd name="connsiteY49" fmla="*/ 2133690 h 4193747"/>
                  <a:gd name="connsiteX50" fmla="*/ 1942305 w 4198158"/>
                  <a:gd name="connsiteY50" fmla="*/ 930781 h 4193747"/>
                  <a:gd name="connsiteX51" fmla="*/ 2010133 w 4198158"/>
                  <a:gd name="connsiteY51" fmla="*/ 927848 h 4193747"/>
                  <a:gd name="connsiteX52" fmla="*/ 2151651 w 4198158"/>
                  <a:gd name="connsiteY52" fmla="*/ 1057633 h 4193747"/>
                  <a:gd name="connsiteX53" fmla="*/ 2154584 w 4198158"/>
                  <a:gd name="connsiteY53" fmla="*/ 1125461 h 4193747"/>
                  <a:gd name="connsiteX54" fmla="*/ 1051397 w 4198158"/>
                  <a:gd name="connsiteY54" fmla="*/ 2328370 h 4193747"/>
                  <a:gd name="connsiteX55" fmla="*/ 983570 w 4198158"/>
                  <a:gd name="connsiteY55" fmla="*/ 2331303 h 4193747"/>
                  <a:gd name="connsiteX56" fmla="*/ 842052 w 4198158"/>
                  <a:gd name="connsiteY56" fmla="*/ 2201517 h 4193747"/>
                  <a:gd name="connsiteX57" fmla="*/ 839119 w 4198158"/>
                  <a:gd name="connsiteY57" fmla="*/ 2133690 h 4193747"/>
                  <a:gd name="connsiteX58" fmla="*/ 603415 w 4198158"/>
                  <a:gd name="connsiteY58" fmla="*/ 645162 h 4193747"/>
                  <a:gd name="connsiteX59" fmla="*/ 1225392 w 4198158"/>
                  <a:gd name="connsiteY59" fmla="*/ 549012 h 4193747"/>
                  <a:gd name="connsiteX60" fmla="*/ 1402101 w 4198158"/>
                  <a:gd name="connsiteY60" fmla="*/ 46615 h 4193747"/>
                  <a:gd name="connsiteX61" fmla="*/ 1840158 w 4198158"/>
                  <a:gd name="connsiteY61" fmla="*/ 171264 h 4193747"/>
                  <a:gd name="connsiteX62" fmla="*/ 1864975 w 4198158"/>
                  <a:gd name="connsiteY62" fmla="*/ 880381 h 4193747"/>
                  <a:gd name="connsiteX63" fmla="*/ 825693 w 4198158"/>
                  <a:gd name="connsiteY63" fmla="*/ 2041794 h 4193747"/>
                  <a:gd name="connsiteX64" fmla="*/ 106928 w 4198158"/>
                  <a:gd name="connsiteY64" fmla="*/ 2070765 h 4193747"/>
                  <a:gd name="connsiteX65" fmla="*/ 427377 w 4198158"/>
                  <a:gd name="connsiteY65" fmla="*/ 1440109 h 4193747"/>
                  <a:gd name="connsiteX66" fmla="*/ 603415 w 4198158"/>
                  <a:gd name="connsiteY66" fmla="*/ 645162 h 4193747"/>
                  <a:gd name="connsiteX0" fmla="*/ 2726972 w 4218987"/>
                  <a:gd name="connsiteY0" fmla="*/ 2541845 h 4193747"/>
                  <a:gd name="connsiteX1" fmla="*/ 2785542 w 4218987"/>
                  <a:gd name="connsiteY1" fmla="*/ 2502966 h 4193747"/>
                  <a:gd name="connsiteX2" fmla="*/ 2903529 w 4218987"/>
                  <a:gd name="connsiteY2" fmla="*/ 2537119 h 4193747"/>
                  <a:gd name="connsiteX3" fmla="*/ 2958558 w 4218987"/>
                  <a:gd name="connsiteY3" fmla="*/ 2724446 h 4193747"/>
                  <a:gd name="connsiteX4" fmla="*/ 2951347 w 4218987"/>
                  <a:gd name="connsiteY4" fmla="*/ 2747619 h 4193747"/>
                  <a:gd name="connsiteX5" fmla="*/ 2726972 w 4218987"/>
                  <a:gd name="connsiteY5" fmla="*/ 2541845 h 4193747"/>
                  <a:gd name="connsiteX6" fmla="*/ 2187259 w 4218987"/>
                  <a:gd name="connsiteY6" fmla="*/ 2288337 h 4193747"/>
                  <a:gd name="connsiteX7" fmla="*/ 2388933 w 4218987"/>
                  <a:gd name="connsiteY7" fmla="*/ 2473293 h 4193747"/>
                  <a:gd name="connsiteX8" fmla="*/ 2386834 w 4218987"/>
                  <a:gd name="connsiteY8" fmla="*/ 2473824 h 4193747"/>
                  <a:gd name="connsiteX9" fmla="*/ 2230026 w 4218987"/>
                  <a:gd name="connsiteY9" fmla="*/ 2428808 h 4193747"/>
                  <a:gd name="connsiteX10" fmla="*/ 2228909 w 4218987"/>
                  <a:gd name="connsiteY10" fmla="*/ 2430133 h 4193747"/>
                  <a:gd name="connsiteX11" fmla="*/ 2187259 w 4218987"/>
                  <a:gd name="connsiteY11" fmla="*/ 2288337 h 4193747"/>
                  <a:gd name="connsiteX12" fmla="*/ 1934983 w 4218987"/>
                  <a:gd name="connsiteY12" fmla="*/ 2056975 h 4193747"/>
                  <a:gd name="connsiteX13" fmla="*/ 1993087 w 4218987"/>
                  <a:gd name="connsiteY13" fmla="*/ 2110262 h 4193747"/>
                  <a:gd name="connsiteX14" fmla="*/ 1941766 w 4218987"/>
                  <a:gd name="connsiteY14" fmla="*/ 2217227 h 4193747"/>
                  <a:gd name="connsiteX15" fmla="*/ 2068585 w 4218987"/>
                  <a:gd name="connsiteY15" fmla="*/ 2620107 h 4193747"/>
                  <a:gd name="connsiteX16" fmla="*/ 2416619 w 4218987"/>
                  <a:gd name="connsiteY16" fmla="*/ 2722385 h 4193747"/>
                  <a:gd name="connsiteX17" fmla="*/ 2589184 w 4218987"/>
                  <a:gd name="connsiteY17" fmla="*/ 2656942 h 4193747"/>
                  <a:gd name="connsiteX18" fmla="*/ 2819784 w 4218987"/>
                  <a:gd name="connsiteY18" fmla="*/ 2868425 h 4193747"/>
                  <a:gd name="connsiteX19" fmla="*/ 2627084 w 4218987"/>
                  <a:gd name="connsiteY19" fmla="*/ 2817424 h 4193747"/>
                  <a:gd name="connsiteX20" fmla="*/ 2434618 w 4218987"/>
                  <a:gd name="connsiteY20" fmla="*/ 3008320 h 4193747"/>
                  <a:gd name="connsiteX21" fmla="*/ 2893365 w 4218987"/>
                  <a:gd name="connsiteY21" fmla="*/ 3129380 h 4193747"/>
                  <a:gd name="connsiteX22" fmla="*/ 3032143 w 4218987"/>
                  <a:gd name="connsiteY22" fmla="*/ 3063179 h 4193747"/>
                  <a:gd name="connsiteX23" fmla="*/ 3090634 w 4218987"/>
                  <a:gd name="connsiteY23" fmla="*/ 3116821 h 4193747"/>
                  <a:gd name="connsiteX24" fmla="*/ 3210914 w 4218987"/>
                  <a:gd name="connsiteY24" fmla="*/ 2985668 h 4193747"/>
                  <a:gd name="connsiteX25" fmla="*/ 3156792 w 4218987"/>
                  <a:gd name="connsiteY25" fmla="*/ 2936032 h 4193747"/>
                  <a:gd name="connsiteX26" fmla="*/ 3222229 w 4218987"/>
                  <a:gd name="connsiteY26" fmla="*/ 2787394 h 4193747"/>
                  <a:gd name="connsiteX27" fmla="*/ 3089478 w 4218987"/>
                  <a:gd name="connsiteY27" fmla="*/ 2340195 h 4193747"/>
                  <a:gd name="connsiteX28" fmla="*/ 3090209 w 4218987"/>
                  <a:gd name="connsiteY28" fmla="*/ 2339339 h 4193747"/>
                  <a:gd name="connsiteX29" fmla="*/ 3085067 w 4218987"/>
                  <a:gd name="connsiteY29" fmla="*/ 2335565 h 4193747"/>
                  <a:gd name="connsiteX30" fmla="*/ 3083320 w 4218987"/>
                  <a:gd name="connsiteY30" fmla="*/ 2333732 h 4193747"/>
                  <a:gd name="connsiteX31" fmla="*/ 3083018 w 4218987"/>
                  <a:gd name="connsiteY31" fmla="*/ 2334061 h 4193747"/>
                  <a:gd name="connsiteX32" fmla="*/ 2744891 w 4218987"/>
                  <a:gd name="connsiteY32" fmla="*/ 2247240 h 4193747"/>
                  <a:gd name="connsiteX33" fmla="*/ 2538260 w 4218987"/>
                  <a:gd name="connsiteY33" fmla="*/ 2368778 h 4193747"/>
                  <a:gd name="connsiteX34" fmla="*/ 2299616 w 4218987"/>
                  <a:gd name="connsiteY34" fmla="*/ 2149917 h 4193747"/>
                  <a:gd name="connsiteX35" fmla="*/ 2313553 w 4218987"/>
                  <a:gd name="connsiteY35" fmla="*/ 2143903 h 4193747"/>
                  <a:gd name="connsiteX36" fmla="*/ 2487357 w 4218987"/>
                  <a:gd name="connsiteY36" fmla="*/ 2189769 h 4193747"/>
                  <a:gd name="connsiteX37" fmla="*/ 2660620 w 4218987"/>
                  <a:gd name="connsiteY37" fmla="*/ 2017920 h 4193747"/>
                  <a:gd name="connsiteX38" fmla="*/ 2247647 w 4218987"/>
                  <a:gd name="connsiteY38" fmla="*/ 1908939 h 4193747"/>
                  <a:gd name="connsiteX39" fmla="*/ 2110842 w 4218987"/>
                  <a:gd name="connsiteY39" fmla="*/ 1976793 h 4193747"/>
                  <a:gd name="connsiteX40" fmla="*/ 2055263 w 4218987"/>
                  <a:gd name="connsiteY40" fmla="*/ 1925822 h 4193747"/>
                  <a:gd name="connsiteX41" fmla="*/ 1934983 w 4218987"/>
                  <a:gd name="connsiteY41" fmla="*/ 2056975 h 4193747"/>
                  <a:gd name="connsiteX42" fmla="*/ 1094802 w 4218987"/>
                  <a:gd name="connsiteY42" fmla="*/ 2399487 h 4193747"/>
                  <a:gd name="connsiteX43" fmla="*/ 2274949 w 4218987"/>
                  <a:gd name="connsiteY43" fmla="*/ 1121712 h 4193747"/>
                  <a:gd name="connsiteX44" fmla="*/ 3845776 w 4218987"/>
                  <a:gd name="connsiteY44" fmla="*/ 1410650 h 4193747"/>
                  <a:gd name="connsiteX45" fmla="*/ 3464840 w 4218987"/>
                  <a:gd name="connsiteY45" fmla="*/ 3334963 h 4193747"/>
                  <a:gd name="connsiteX46" fmla="*/ 1459992 w 4218987"/>
                  <a:gd name="connsiteY46" fmla="*/ 3862388 h 4193747"/>
                  <a:gd name="connsiteX47" fmla="*/ 1457332 w 4218987"/>
                  <a:gd name="connsiteY47" fmla="*/ 3858391 h 4193747"/>
                  <a:gd name="connsiteX48" fmla="*/ 1094802 w 4218987"/>
                  <a:gd name="connsiteY48" fmla="*/ 2399487 h 4193747"/>
                  <a:gd name="connsiteX49" fmla="*/ 859948 w 4218987"/>
                  <a:gd name="connsiteY49" fmla="*/ 2133690 h 4193747"/>
                  <a:gd name="connsiteX50" fmla="*/ 1963134 w 4218987"/>
                  <a:gd name="connsiteY50" fmla="*/ 930781 h 4193747"/>
                  <a:gd name="connsiteX51" fmla="*/ 2030962 w 4218987"/>
                  <a:gd name="connsiteY51" fmla="*/ 927848 h 4193747"/>
                  <a:gd name="connsiteX52" fmla="*/ 2172480 w 4218987"/>
                  <a:gd name="connsiteY52" fmla="*/ 1057633 h 4193747"/>
                  <a:gd name="connsiteX53" fmla="*/ 2175413 w 4218987"/>
                  <a:gd name="connsiteY53" fmla="*/ 1125461 h 4193747"/>
                  <a:gd name="connsiteX54" fmla="*/ 1072226 w 4218987"/>
                  <a:gd name="connsiteY54" fmla="*/ 2328370 h 4193747"/>
                  <a:gd name="connsiteX55" fmla="*/ 1004399 w 4218987"/>
                  <a:gd name="connsiteY55" fmla="*/ 2331303 h 4193747"/>
                  <a:gd name="connsiteX56" fmla="*/ 862881 w 4218987"/>
                  <a:gd name="connsiteY56" fmla="*/ 2201517 h 4193747"/>
                  <a:gd name="connsiteX57" fmla="*/ 859948 w 4218987"/>
                  <a:gd name="connsiteY57" fmla="*/ 2133690 h 4193747"/>
                  <a:gd name="connsiteX58" fmla="*/ 624244 w 4218987"/>
                  <a:gd name="connsiteY58" fmla="*/ 645162 h 4193747"/>
                  <a:gd name="connsiteX59" fmla="*/ 1246221 w 4218987"/>
                  <a:gd name="connsiteY59" fmla="*/ 549012 h 4193747"/>
                  <a:gd name="connsiteX60" fmla="*/ 1422930 w 4218987"/>
                  <a:gd name="connsiteY60" fmla="*/ 46615 h 4193747"/>
                  <a:gd name="connsiteX61" fmla="*/ 1860987 w 4218987"/>
                  <a:gd name="connsiteY61" fmla="*/ 171264 h 4193747"/>
                  <a:gd name="connsiteX62" fmla="*/ 1885804 w 4218987"/>
                  <a:gd name="connsiteY62" fmla="*/ 880381 h 4193747"/>
                  <a:gd name="connsiteX63" fmla="*/ 846522 w 4218987"/>
                  <a:gd name="connsiteY63" fmla="*/ 2041794 h 4193747"/>
                  <a:gd name="connsiteX64" fmla="*/ 127757 w 4218987"/>
                  <a:gd name="connsiteY64" fmla="*/ 2070765 h 4193747"/>
                  <a:gd name="connsiteX65" fmla="*/ 448206 w 4218987"/>
                  <a:gd name="connsiteY65" fmla="*/ 1440109 h 4193747"/>
                  <a:gd name="connsiteX66" fmla="*/ 624244 w 4218987"/>
                  <a:gd name="connsiteY66" fmla="*/ 645162 h 4193747"/>
                  <a:gd name="connsiteX0" fmla="*/ 2726972 w 4218987"/>
                  <a:gd name="connsiteY0" fmla="*/ 2541845 h 4193747"/>
                  <a:gd name="connsiteX1" fmla="*/ 2785542 w 4218987"/>
                  <a:gd name="connsiteY1" fmla="*/ 2502966 h 4193747"/>
                  <a:gd name="connsiteX2" fmla="*/ 2903529 w 4218987"/>
                  <a:gd name="connsiteY2" fmla="*/ 2537119 h 4193747"/>
                  <a:gd name="connsiteX3" fmla="*/ 2958558 w 4218987"/>
                  <a:gd name="connsiteY3" fmla="*/ 2724446 h 4193747"/>
                  <a:gd name="connsiteX4" fmla="*/ 2951347 w 4218987"/>
                  <a:gd name="connsiteY4" fmla="*/ 2747619 h 4193747"/>
                  <a:gd name="connsiteX5" fmla="*/ 2726972 w 4218987"/>
                  <a:gd name="connsiteY5" fmla="*/ 2541845 h 4193747"/>
                  <a:gd name="connsiteX6" fmla="*/ 2187259 w 4218987"/>
                  <a:gd name="connsiteY6" fmla="*/ 2288337 h 4193747"/>
                  <a:gd name="connsiteX7" fmla="*/ 2388933 w 4218987"/>
                  <a:gd name="connsiteY7" fmla="*/ 2473293 h 4193747"/>
                  <a:gd name="connsiteX8" fmla="*/ 2386834 w 4218987"/>
                  <a:gd name="connsiteY8" fmla="*/ 2473824 h 4193747"/>
                  <a:gd name="connsiteX9" fmla="*/ 2230026 w 4218987"/>
                  <a:gd name="connsiteY9" fmla="*/ 2428808 h 4193747"/>
                  <a:gd name="connsiteX10" fmla="*/ 2228909 w 4218987"/>
                  <a:gd name="connsiteY10" fmla="*/ 2430133 h 4193747"/>
                  <a:gd name="connsiteX11" fmla="*/ 2187259 w 4218987"/>
                  <a:gd name="connsiteY11" fmla="*/ 2288337 h 4193747"/>
                  <a:gd name="connsiteX12" fmla="*/ 1934983 w 4218987"/>
                  <a:gd name="connsiteY12" fmla="*/ 2056975 h 4193747"/>
                  <a:gd name="connsiteX13" fmla="*/ 1993087 w 4218987"/>
                  <a:gd name="connsiteY13" fmla="*/ 2110262 h 4193747"/>
                  <a:gd name="connsiteX14" fmla="*/ 1941766 w 4218987"/>
                  <a:gd name="connsiteY14" fmla="*/ 2217227 h 4193747"/>
                  <a:gd name="connsiteX15" fmla="*/ 2068585 w 4218987"/>
                  <a:gd name="connsiteY15" fmla="*/ 2620107 h 4193747"/>
                  <a:gd name="connsiteX16" fmla="*/ 2416619 w 4218987"/>
                  <a:gd name="connsiteY16" fmla="*/ 2722385 h 4193747"/>
                  <a:gd name="connsiteX17" fmla="*/ 2589184 w 4218987"/>
                  <a:gd name="connsiteY17" fmla="*/ 2656942 h 4193747"/>
                  <a:gd name="connsiteX18" fmla="*/ 2819784 w 4218987"/>
                  <a:gd name="connsiteY18" fmla="*/ 2868425 h 4193747"/>
                  <a:gd name="connsiteX19" fmla="*/ 2627084 w 4218987"/>
                  <a:gd name="connsiteY19" fmla="*/ 2817424 h 4193747"/>
                  <a:gd name="connsiteX20" fmla="*/ 2434618 w 4218987"/>
                  <a:gd name="connsiteY20" fmla="*/ 3008320 h 4193747"/>
                  <a:gd name="connsiteX21" fmla="*/ 2893365 w 4218987"/>
                  <a:gd name="connsiteY21" fmla="*/ 3129380 h 4193747"/>
                  <a:gd name="connsiteX22" fmla="*/ 3032143 w 4218987"/>
                  <a:gd name="connsiteY22" fmla="*/ 3063179 h 4193747"/>
                  <a:gd name="connsiteX23" fmla="*/ 3090634 w 4218987"/>
                  <a:gd name="connsiteY23" fmla="*/ 3116821 h 4193747"/>
                  <a:gd name="connsiteX24" fmla="*/ 3210914 w 4218987"/>
                  <a:gd name="connsiteY24" fmla="*/ 2985668 h 4193747"/>
                  <a:gd name="connsiteX25" fmla="*/ 3156792 w 4218987"/>
                  <a:gd name="connsiteY25" fmla="*/ 2936032 h 4193747"/>
                  <a:gd name="connsiteX26" fmla="*/ 3222229 w 4218987"/>
                  <a:gd name="connsiteY26" fmla="*/ 2787394 h 4193747"/>
                  <a:gd name="connsiteX27" fmla="*/ 3089478 w 4218987"/>
                  <a:gd name="connsiteY27" fmla="*/ 2340195 h 4193747"/>
                  <a:gd name="connsiteX28" fmla="*/ 3090209 w 4218987"/>
                  <a:gd name="connsiteY28" fmla="*/ 2339339 h 4193747"/>
                  <a:gd name="connsiteX29" fmla="*/ 3085067 w 4218987"/>
                  <a:gd name="connsiteY29" fmla="*/ 2335565 h 4193747"/>
                  <a:gd name="connsiteX30" fmla="*/ 3083320 w 4218987"/>
                  <a:gd name="connsiteY30" fmla="*/ 2333732 h 4193747"/>
                  <a:gd name="connsiteX31" fmla="*/ 3083018 w 4218987"/>
                  <a:gd name="connsiteY31" fmla="*/ 2334061 h 4193747"/>
                  <a:gd name="connsiteX32" fmla="*/ 2744891 w 4218987"/>
                  <a:gd name="connsiteY32" fmla="*/ 2247240 h 4193747"/>
                  <a:gd name="connsiteX33" fmla="*/ 2538260 w 4218987"/>
                  <a:gd name="connsiteY33" fmla="*/ 2368778 h 4193747"/>
                  <a:gd name="connsiteX34" fmla="*/ 2299616 w 4218987"/>
                  <a:gd name="connsiteY34" fmla="*/ 2149917 h 4193747"/>
                  <a:gd name="connsiteX35" fmla="*/ 2313553 w 4218987"/>
                  <a:gd name="connsiteY35" fmla="*/ 2143903 h 4193747"/>
                  <a:gd name="connsiteX36" fmla="*/ 2487357 w 4218987"/>
                  <a:gd name="connsiteY36" fmla="*/ 2189769 h 4193747"/>
                  <a:gd name="connsiteX37" fmla="*/ 2660620 w 4218987"/>
                  <a:gd name="connsiteY37" fmla="*/ 2017920 h 4193747"/>
                  <a:gd name="connsiteX38" fmla="*/ 2247647 w 4218987"/>
                  <a:gd name="connsiteY38" fmla="*/ 1908939 h 4193747"/>
                  <a:gd name="connsiteX39" fmla="*/ 2110842 w 4218987"/>
                  <a:gd name="connsiteY39" fmla="*/ 1976793 h 4193747"/>
                  <a:gd name="connsiteX40" fmla="*/ 2055263 w 4218987"/>
                  <a:gd name="connsiteY40" fmla="*/ 1925822 h 4193747"/>
                  <a:gd name="connsiteX41" fmla="*/ 1934983 w 4218987"/>
                  <a:gd name="connsiteY41" fmla="*/ 2056975 h 4193747"/>
                  <a:gd name="connsiteX42" fmla="*/ 1094802 w 4218987"/>
                  <a:gd name="connsiteY42" fmla="*/ 2399487 h 4193747"/>
                  <a:gd name="connsiteX43" fmla="*/ 2274949 w 4218987"/>
                  <a:gd name="connsiteY43" fmla="*/ 1121712 h 4193747"/>
                  <a:gd name="connsiteX44" fmla="*/ 3845776 w 4218987"/>
                  <a:gd name="connsiteY44" fmla="*/ 1410650 h 4193747"/>
                  <a:gd name="connsiteX45" fmla="*/ 3464840 w 4218987"/>
                  <a:gd name="connsiteY45" fmla="*/ 3334963 h 4193747"/>
                  <a:gd name="connsiteX46" fmla="*/ 1459992 w 4218987"/>
                  <a:gd name="connsiteY46" fmla="*/ 3862388 h 4193747"/>
                  <a:gd name="connsiteX47" fmla="*/ 1457332 w 4218987"/>
                  <a:gd name="connsiteY47" fmla="*/ 3858391 h 4193747"/>
                  <a:gd name="connsiteX48" fmla="*/ 1094802 w 4218987"/>
                  <a:gd name="connsiteY48" fmla="*/ 2399487 h 4193747"/>
                  <a:gd name="connsiteX49" fmla="*/ 859948 w 4218987"/>
                  <a:gd name="connsiteY49" fmla="*/ 2133690 h 4193747"/>
                  <a:gd name="connsiteX50" fmla="*/ 1963134 w 4218987"/>
                  <a:gd name="connsiteY50" fmla="*/ 930781 h 4193747"/>
                  <a:gd name="connsiteX51" fmla="*/ 2030962 w 4218987"/>
                  <a:gd name="connsiteY51" fmla="*/ 927848 h 4193747"/>
                  <a:gd name="connsiteX52" fmla="*/ 2172480 w 4218987"/>
                  <a:gd name="connsiteY52" fmla="*/ 1057633 h 4193747"/>
                  <a:gd name="connsiteX53" fmla="*/ 2175413 w 4218987"/>
                  <a:gd name="connsiteY53" fmla="*/ 1125461 h 4193747"/>
                  <a:gd name="connsiteX54" fmla="*/ 1072226 w 4218987"/>
                  <a:gd name="connsiteY54" fmla="*/ 2328370 h 4193747"/>
                  <a:gd name="connsiteX55" fmla="*/ 1004399 w 4218987"/>
                  <a:gd name="connsiteY55" fmla="*/ 2331303 h 4193747"/>
                  <a:gd name="connsiteX56" fmla="*/ 862881 w 4218987"/>
                  <a:gd name="connsiteY56" fmla="*/ 2201517 h 4193747"/>
                  <a:gd name="connsiteX57" fmla="*/ 859948 w 4218987"/>
                  <a:gd name="connsiteY57" fmla="*/ 2133690 h 4193747"/>
                  <a:gd name="connsiteX58" fmla="*/ 624244 w 4218987"/>
                  <a:gd name="connsiteY58" fmla="*/ 645162 h 4193747"/>
                  <a:gd name="connsiteX59" fmla="*/ 1246221 w 4218987"/>
                  <a:gd name="connsiteY59" fmla="*/ 549012 h 4193747"/>
                  <a:gd name="connsiteX60" fmla="*/ 1422930 w 4218987"/>
                  <a:gd name="connsiteY60" fmla="*/ 46615 h 4193747"/>
                  <a:gd name="connsiteX61" fmla="*/ 1860987 w 4218987"/>
                  <a:gd name="connsiteY61" fmla="*/ 171264 h 4193747"/>
                  <a:gd name="connsiteX62" fmla="*/ 1885804 w 4218987"/>
                  <a:gd name="connsiteY62" fmla="*/ 880381 h 4193747"/>
                  <a:gd name="connsiteX63" fmla="*/ 846522 w 4218987"/>
                  <a:gd name="connsiteY63" fmla="*/ 2041794 h 4193747"/>
                  <a:gd name="connsiteX64" fmla="*/ 127757 w 4218987"/>
                  <a:gd name="connsiteY64" fmla="*/ 2070765 h 4193747"/>
                  <a:gd name="connsiteX65" fmla="*/ 448206 w 4218987"/>
                  <a:gd name="connsiteY65" fmla="*/ 1440109 h 4193747"/>
                  <a:gd name="connsiteX66" fmla="*/ 624244 w 4218987"/>
                  <a:gd name="connsiteY66" fmla="*/ 645162 h 4193747"/>
                  <a:gd name="connsiteX0" fmla="*/ 2726972 w 4218987"/>
                  <a:gd name="connsiteY0" fmla="*/ 2541845 h 4193747"/>
                  <a:gd name="connsiteX1" fmla="*/ 2785542 w 4218987"/>
                  <a:gd name="connsiteY1" fmla="*/ 2502966 h 4193747"/>
                  <a:gd name="connsiteX2" fmla="*/ 2903529 w 4218987"/>
                  <a:gd name="connsiteY2" fmla="*/ 2537119 h 4193747"/>
                  <a:gd name="connsiteX3" fmla="*/ 2958558 w 4218987"/>
                  <a:gd name="connsiteY3" fmla="*/ 2724446 h 4193747"/>
                  <a:gd name="connsiteX4" fmla="*/ 2951347 w 4218987"/>
                  <a:gd name="connsiteY4" fmla="*/ 2747619 h 4193747"/>
                  <a:gd name="connsiteX5" fmla="*/ 2726972 w 4218987"/>
                  <a:gd name="connsiteY5" fmla="*/ 2541845 h 4193747"/>
                  <a:gd name="connsiteX6" fmla="*/ 2187259 w 4218987"/>
                  <a:gd name="connsiteY6" fmla="*/ 2288337 h 4193747"/>
                  <a:gd name="connsiteX7" fmla="*/ 2388933 w 4218987"/>
                  <a:gd name="connsiteY7" fmla="*/ 2473293 h 4193747"/>
                  <a:gd name="connsiteX8" fmla="*/ 2386834 w 4218987"/>
                  <a:gd name="connsiteY8" fmla="*/ 2473824 h 4193747"/>
                  <a:gd name="connsiteX9" fmla="*/ 2230026 w 4218987"/>
                  <a:gd name="connsiteY9" fmla="*/ 2428808 h 4193747"/>
                  <a:gd name="connsiteX10" fmla="*/ 2228909 w 4218987"/>
                  <a:gd name="connsiteY10" fmla="*/ 2430133 h 4193747"/>
                  <a:gd name="connsiteX11" fmla="*/ 2187259 w 4218987"/>
                  <a:gd name="connsiteY11" fmla="*/ 2288337 h 4193747"/>
                  <a:gd name="connsiteX12" fmla="*/ 1934983 w 4218987"/>
                  <a:gd name="connsiteY12" fmla="*/ 2056975 h 4193747"/>
                  <a:gd name="connsiteX13" fmla="*/ 1993087 w 4218987"/>
                  <a:gd name="connsiteY13" fmla="*/ 2110262 h 4193747"/>
                  <a:gd name="connsiteX14" fmla="*/ 1941766 w 4218987"/>
                  <a:gd name="connsiteY14" fmla="*/ 2217227 h 4193747"/>
                  <a:gd name="connsiteX15" fmla="*/ 2068585 w 4218987"/>
                  <a:gd name="connsiteY15" fmla="*/ 2620107 h 4193747"/>
                  <a:gd name="connsiteX16" fmla="*/ 2416619 w 4218987"/>
                  <a:gd name="connsiteY16" fmla="*/ 2722385 h 4193747"/>
                  <a:gd name="connsiteX17" fmla="*/ 2589184 w 4218987"/>
                  <a:gd name="connsiteY17" fmla="*/ 2656942 h 4193747"/>
                  <a:gd name="connsiteX18" fmla="*/ 2819784 w 4218987"/>
                  <a:gd name="connsiteY18" fmla="*/ 2868425 h 4193747"/>
                  <a:gd name="connsiteX19" fmla="*/ 2627084 w 4218987"/>
                  <a:gd name="connsiteY19" fmla="*/ 2817424 h 4193747"/>
                  <a:gd name="connsiteX20" fmla="*/ 2434618 w 4218987"/>
                  <a:gd name="connsiteY20" fmla="*/ 3008320 h 4193747"/>
                  <a:gd name="connsiteX21" fmla="*/ 2893365 w 4218987"/>
                  <a:gd name="connsiteY21" fmla="*/ 3129380 h 4193747"/>
                  <a:gd name="connsiteX22" fmla="*/ 3032143 w 4218987"/>
                  <a:gd name="connsiteY22" fmla="*/ 3063179 h 4193747"/>
                  <a:gd name="connsiteX23" fmla="*/ 3090634 w 4218987"/>
                  <a:gd name="connsiteY23" fmla="*/ 3116821 h 4193747"/>
                  <a:gd name="connsiteX24" fmla="*/ 3210914 w 4218987"/>
                  <a:gd name="connsiteY24" fmla="*/ 2985668 h 4193747"/>
                  <a:gd name="connsiteX25" fmla="*/ 3156792 w 4218987"/>
                  <a:gd name="connsiteY25" fmla="*/ 2936032 h 4193747"/>
                  <a:gd name="connsiteX26" fmla="*/ 3222229 w 4218987"/>
                  <a:gd name="connsiteY26" fmla="*/ 2787394 h 4193747"/>
                  <a:gd name="connsiteX27" fmla="*/ 3089478 w 4218987"/>
                  <a:gd name="connsiteY27" fmla="*/ 2340195 h 4193747"/>
                  <a:gd name="connsiteX28" fmla="*/ 3090209 w 4218987"/>
                  <a:gd name="connsiteY28" fmla="*/ 2339339 h 4193747"/>
                  <a:gd name="connsiteX29" fmla="*/ 3085067 w 4218987"/>
                  <a:gd name="connsiteY29" fmla="*/ 2335565 h 4193747"/>
                  <a:gd name="connsiteX30" fmla="*/ 3083320 w 4218987"/>
                  <a:gd name="connsiteY30" fmla="*/ 2333732 h 4193747"/>
                  <a:gd name="connsiteX31" fmla="*/ 3083018 w 4218987"/>
                  <a:gd name="connsiteY31" fmla="*/ 2334061 h 4193747"/>
                  <a:gd name="connsiteX32" fmla="*/ 2744891 w 4218987"/>
                  <a:gd name="connsiteY32" fmla="*/ 2247240 h 4193747"/>
                  <a:gd name="connsiteX33" fmla="*/ 2538260 w 4218987"/>
                  <a:gd name="connsiteY33" fmla="*/ 2368778 h 4193747"/>
                  <a:gd name="connsiteX34" fmla="*/ 2299616 w 4218987"/>
                  <a:gd name="connsiteY34" fmla="*/ 2149917 h 4193747"/>
                  <a:gd name="connsiteX35" fmla="*/ 2313553 w 4218987"/>
                  <a:gd name="connsiteY35" fmla="*/ 2143903 h 4193747"/>
                  <a:gd name="connsiteX36" fmla="*/ 2487357 w 4218987"/>
                  <a:gd name="connsiteY36" fmla="*/ 2189769 h 4193747"/>
                  <a:gd name="connsiteX37" fmla="*/ 2660620 w 4218987"/>
                  <a:gd name="connsiteY37" fmla="*/ 2017920 h 4193747"/>
                  <a:gd name="connsiteX38" fmla="*/ 2247647 w 4218987"/>
                  <a:gd name="connsiteY38" fmla="*/ 1908939 h 4193747"/>
                  <a:gd name="connsiteX39" fmla="*/ 2110842 w 4218987"/>
                  <a:gd name="connsiteY39" fmla="*/ 1976793 h 4193747"/>
                  <a:gd name="connsiteX40" fmla="*/ 2055263 w 4218987"/>
                  <a:gd name="connsiteY40" fmla="*/ 1925822 h 4193747"/>
                  <a:gd name="connsiteX41" fmla="*/ 1934983 w 4218987"/>
                  <a:gd name="connsiteY41" fmla="*/ 2056975 h 4193747"/>
                  <a:gd name="connsiteX42" fmla="*/ 1094802 w 4218987"/>
                  <a:gd name="connsiteY42" fmla="*/ 2399487 h 4193747"/>
                  <a:gd name="connsiteX43" fmla="*/ 2274949 w 4218987"/>
                  <a:gd name="connsiteY43" fmla="*/ 1121712 h 4193747"/>
                  <a:gd name="connsiteX44" fmla="*/ 3845776 w 4218987"/>
                  <a:gd name="connsiteY44" fmla="*/ 1410650 h 4193747"/>
                  <a:gd name="connsiteX45" fmla="*/ 3464840 w 4218987"/>
                  <a:gd name="connsiteY45" fmla="*/ 3334963 h 4193747"/>
                  <a:gd name="connsiteX46" fmla="*/ 1459992 w 4218987"/>
                  <a:gd name="connsiteY46" fmla="*/ 3862388 h 4193747"/>
                  <a:gd name="connsiteX47" fmla="*/ 1457332 w 4218987"/>
                  <a:gd name="connsiteY47" fmla="*/ 3858391 h 4193747"/>
                  <a:gd name="connsiteX48" fmla="*/ 1094802 w 4218987"/>
                  <a:gd name="connsiteY48" fmla="*/ 2399487 h 4193747"/>
                  <a:gd name="connsiteX49" fmla="*/ 859948 w 4218987"/>
                  <a:gd name="connsiteY49" fmla="*/ 2133690 h 4193747"/>
                  <a:gd name="connsiteX50" fmla="*/ 1963134 w 4218987"/>
                  <a:gd name="connsiteY50" fmla="*/ 930781 h 4193747"/>
                  <a:gd name="connsiteX51" fmla="*/ 2030962 w 4218987"/>
                  <a:gd name="connsiteY51" fmla="*/ 927848 h 4193747"/>
                  <a:gd name="connsiteX52" fmla="*/ 2172480 w 4218987"/>
                  <a:gd name="connsiteY52" fmla="*/ 1057633 h 4193747"/>
                  <a:gd name="connsiteX53" fmla="*/ 2175413 w 4218987"/>
                  <a:gd name="connsiteY53" fmla="*/ 1125461 h 4193747"/>
                  <a:gd name="connsiteX54" fmla="*/ 1072226 w 4218987"/>
                  <a:gd name="connsiteY54" fmla="*/ 2328370 h 4193747"/>
                  <a:gd name="connsiteX55" fmla="*/ 1004399 w 4218987"/>
                  <a:gd name="connsiteY55" fmla="*/ 2331303 h 4193747"/>
                  <a:gd name="connsiteX56" fmla="*/ 862881 w 4218987"/>
                  <a:gd name="connsiteY56" fmla="*/ 2201517 h 4193747"/>
                  <a:gd name="connsiteX57" fmla="*/ 859948 w 4218987"/>
                  <a:gd name="connsiteY57" fmla="*/ 2133690 h 4193747"/>
                  <a:gd name="connsiteX58" fmla="*/ 624244 w 4218987"/>
                  <a:gd name="connsiteY58" fmla="*/ 645162 h 4193747"/>
                  <a:gd name="connsiteX59" fmla="*/ 1246221 w 4218987"/>
                  <a:gd name="connsiteY59" fmla="*/ 549012 h 4193747"/>
                  <a:gd name="connsiteX60" fmla="*/ 1422930 w 4218987"/>
                  <a:gd name="connsiteY60" fmla="*/ 46615 h 4193747"/>
                  <a:gd name="connsiteX61" fmla="*/ 1860987 w 4218987"/>
                  <a:gd name="connsiteY61" fmla="*/ 171264 h 4193747"/>
                  <a:gd name="connsiteX62" fmla="*/ 1885804 w 4218987"/>
                  <a:gd name="connsiteY62" fmla="*/ 880381 h 4193747"/>
                  <a:gd name="connsiteX63" fmla="*/ 846522 w 4218987"/>
                  <a:gd name="connsiteY63" fmla="*/ 2041794 h 4193747"/>
                  <a:gd name="connsiteX64" fmla="*/ 127757 w 4218987"/>
                  <a:gd name="connsiteY64" fmla="*/ 2070765 h 4193747"/>
                  <a:gd name="connsiteX65" fmla="*/ 448206 w 4218987"/>
                  <a:gd name="connsiteY65" fmla="*/ 1440109 h 4193747"/>
                  <a:gd name="connsiteX66" fmla="*/ 624244 w 4218987"/>
                  <a:gd name="connsiteY66" fmla="*/ 645162 h 4193747"/>
                  <a:gd name="connsiteX0" fmla="*/ 2726972 w 4218987"/>
                  <a:gd name="connsiteY0" fmla="*/ 2541845 h 4193747"/>
                  <a:gd name="connsiteX1" fmla="*/ 2785542 w 4218987"/>
                  <a:gd name="connsiteY1" fmla="*/ 2502966 h 4193747"/>
                  <a:gd name="connsiteX2" fmla="*/ 2903529 w 4218987"/>
                  <a:gd name="connsiteY2" fmla="*/ 2537119 h 4193747"/>
                  <a:gd name="connsiteX3" fmla="*/ 2958558 w 4218987"/>
                  <a:gd name="connsiteY3" fmla="*/ 2724446 h 4193747"/>
                  <a:gd name="connsiteX4" fmla="*/ 2951347 w 4218987"/>
                  <a:gd name="connsiteY4" fmla="*/ 2747619 h 4193747"/>
                  <a:gd name="connsiteX5" fmla="*/ 2726972 w 4218987"/>
                  <a:gd name="connsiteY5" fmla="*/ 2541845 h 4193747"/>
                  <a:gd name="connsiteX6" fmla="*/ 2187259 w 4218987"/>
                  <a:gd name="connsiteY6" fmla="*/ 2288337 h 4193747"/>
                  <a:gd name="connsiteX7" fmla="*/ 2388933 w 4218987"/>
                  <a:gd name="connsiteY7" fmla="*/ 2473293 h 4193747"/>
                  <a:gd name="connsiteX8" fmla="*/ 2386834 w 4218987"/>
                  <a:gd name="connsiteY8" fmla="*/ 2473824 h 4193747"/>
                  <a:gd name="connsiteX9" fmla="*/ 2230026 w 4218987"/>
                  <a:gd name="connsiteY9" fmla="*/ 2428808 h 4193747"/>
                  <a:gd name="connsiteX10" fmla="*/ 2228909 w 4218987"/>
                  <a:gd name="connsiteY10" fmla="*/ 2430133 h 4193747"/>
                  <a:gd name="connsiteX11" fmla="*/ 2187259 w 4218987"/>
                  <a:gd name="connsiteY11" fmla="*/ 2288337 h 4193747"/>
                  <a:gd name="connsiteX12" fmla="*/ 1934983 w 4218987"/>
                  <a:gd name="connsiteY12" fmla="*/ 2056975 h 4193747"/>
                  <a:gd name="connsiteX13" fmla="*/ 1993087 w 4218987"/>
                  <a:gd name="connsiteY13" fmla="*/ 2110262 h 4193747"/>
                  <a:gd name="connsiteX14" fmla="*/ 1941766 w 4218987"/>
                  <a:gd name="connsiteY14" fmla="*/ 2217227 h 4193747"/>
                  <a:gd name="connsiteX15" fmla="*/ 2068585 w 4218987"/>
                  <a:gd name="connsiteY15" fmla="*/ 2620107 h 4193747"/>
                  <a:gd name="connsiteX16" fmla="*/ 2416619 w 4218987"/>
                  <a:gd name="connsiteY16" fmla="*/ 2722385 h 4193747"/>
                  <a:gd name="connsiteX17" fmla="*/ 2589184 w 4218987"/>
                  <a:gd name="connsiteY17" fmla="*/ 2656942 h 4193747"/>
                  <a:gd name="connsiteX18" fmla="*/ 2819784 w 4218987"/>
                  <a:gd name="connsiteY18" fmla="*/ 2868425 h 4193747"/>
                  <a:gd name="connsiteX19" fmla="*/ 2627084 w 4218987"/>
                  <a:gd name="connsiteY19" fmla="*/ 2817424 h 4193747"/>
                  <a:gd name="connsiteX20" fmla="*/ 2434618 w 4218987"/>
                  <a:gd name="connsiteY20" fmla="*/ 3008320 h 4193747"/>
                  <a:gd name="connsiteX21" fmla="*/ 2893365 w 4218987"/>
                  <a:gd name="connsiteY21" fmla="*/ 3129380 h 4193747"/>
                  <a:gd name="connsiteX22" fmla="*/ 3032143 w 4218987"/>
                  <a:gd name="connsiteY22" fmla="*/ 3063179 h 4193747"/>
                  <a:gd name="connsiteX23" fmla="*/ 3090634 w 4218987"/>
                  <a:gd name="connsiteY23" fmla="*/ 3116821 h 4193747"/>
                  <a:gd name="connsiteX24" fmla="*/ 3210914 w 4218987"/>
                  <a:gd name="connsiteY24" fmla="*/ 2985668 h 4193747"/>
                  <a:gd name="connsiteX25" fmla="*/ 3156792 w 4218987"/>
                  <a:gd name="connsiteY25" fmla="*/ 2936032 h 4193747"/>
                  <a:gd name="connsiteX26" fmla="*/ 3222229 w 4218987"/>
                  <a:gd name="connsiteY26" fmla="*/ 2787394 h 4193747"/>
                  <a:gd name="connsiteX27" fmla="*/ 3089478 w 4218987"/>
                  <a:gd name="connsiteY27" fmla="*/ 2340195 h 4193747"/>
                  <a:gd name="connsiteX28" fmla="*/ 3090209 w 4218987"/>
                  <a:gd name="connsiteY28" fmla="*/ 2339339 h 4193747"/>
                  <a:gd name="connsiteX29" fmla="*/ 3085067 w 4218987"/>
                  <a:gd name="connsiteY29" fmla="*/ 2335565 h 4193747"/>
                  <a:gd name="connsiteX30" fmla="*/ 3083320 w 4218987"/>
                  <a:gd name="connsiteY30" fmla="*/ 2333732 h 4193747"/>
                  <a:gd name="connsiteX31" fmla="*/ 3083018 w 4218987"/>
                  <a:gd name="connsiteY31" fmla="*/ 2334061 h 4193747"/>
                  <a:gd name="connsiteX32" fmla="*/ 2744891 w 4218987"/>
                  <a:gd name="connsiteY32" fmla="*/ 2247240 h 4193747"/>
                  <a:gd name="connsiteX33" fmla="*/ 2538260 w 4218987"/>
                  <a:gd name="connsiteY33" fmla="*/ 2368778 h 4193747"/>
                  <a:gd name="connsiteX34" fmla="*/ 2299616 w 4218987"/>
                  <a:gd name="connsiteY34" fmla="*/ 2149917 h 4193747"/>
                  <a:gd name="connsiteX35" fmla="*/ 2313553 w 4218987"/>
                  <a:gd name="connsiteY35" fmla="*/ 2143903 h 4193747"/>
                  <a:gd name="connsiteX36" fmla="*/ 2487357 w 4218987"/>
                  <a:gd name="connsiteY36" fmla="*/ 2189769 h 4193747"/>
                  <a:gd name="connsiteX37" fmla="*/ 2660620 w 4218987"/>
                  <a:gd name="connsiteY37" fmla="*/ 2017920 h 4193747"/>
                  <a:gd name="connsiteX38" fmla="*/ 2247647 w 4218987"/>
                  <a:gd name="connsiteY38" fmla="*/ 1908939 h 4193747"/>
                  <a:gd name="connsiteX39" fmla="*/ 2110842 w 4218987"/>
                  <a:gd name="connsiteY39" fmla="*/ 1976793 h 4193747"/>
                  <a:gd name="connsiteX40" fmla="*/ 2055263 w 4218987"/>
                  <a:gd name="connsiteY40" fmla="*/ 1925822 h 4193747"/>
                  <a:gd name="connsiteX41" fmla="*/ 1934983 w 4218987"/>
                  <a:gd name="connsiteY41" fmla="*/ 2056975 h 4193747"/>
                  <a:gd name="connsiteX42" fmla="*/ 1094802 w 4218987"/>
                  <a:gd name="connsiteY42" fmla="*/ 2399487 h 4193747"/>
                  <a:gd name="connsiteX43" fmla="*/ 2274949 w 4218987"/>
                  <a:gd name="connsiteY43" fmla="*/ 1121712 h 4193747"/>
                  <a:gd name="connsiteX44" fmla="*/ 3845776 w 4218987"/>
                  <a:gd name="connsiteY44" fmla="*/ 1410650 h 4193747"/>
                  <a:gd name="connsiteX45" fmla="*/ 3464840 w 4218987"/>
                  <a:gd name="connsiteY45" fmla="*/ 3334963 h 4193747"/>
                  <a:gd name="connsiteX46" fmla="*/ 1459992 w 4218987"/>
                  <a:gd name="connsiteY46" fmla="*/ 3862388 h 4193747"/>
                  <a:gd name="connsiteX47" fmla="*/ 1457332 w 4218987"/>
                  <a:gd name="connsiteY47" fmla="*/ 3858391 h 4193747"/>
                  <a:gd name="connsiteX48" fmla="*/ 1094802 w 4218987"/>
                  <a:gd name="connsiteY48" fmla="*/ 2399487 h 4193747"/>
                  <a:gd name="connsiteX49" fmla="*/ 859948 w 4218987"/>
                  <a:gd name="connsiteY49" fmla="*/ 2133690 h 4193747"/>
                  <a:gd name="connsiteX50" fmla="*/ 1963134 w 4218987"/>
                  <a:gd name="connsiteY50" fmla="*/ 930781 h 4193747"/>
                  <a:gd name="connsiteX51" fmla="*/ 2030962 w 4218987"/>
                  <a:gd name="connsiteY51" fmla="*/ 927848 h 4193747"/>
                  <a:gd name="connsiteX52" fmla="*/ 2172480 w 4218987"/>
                  <a:gd name="connsiteY52" fmla="*/ 1057633 h 4193747"/>
                  <a:gd name="connsiteX53" fmla="*/ 2175413 w 4218987"/>
                  <a:gd name="connsiteY53" fmla="*/ 1125461 h 4193747"/>
                  <a:gd name="connsiteX54" fmla="*/ 1072226 w 4218987"/>
                  <a:gd name="connsiteY54" fmla="*/ 2328370 h 4193747"/>
                  <a:gd name="connsiteX55" fmla="*/ 1004399 w 4218987"/>
                  <a:gd name="connsiteY55" fmla="*/ 2331303 h 4193747"/>
                  <a:gd name="connsiteX56" fmla="*/ 862881 w 4218987"/>
                  <a:gd name="connsiteY56" fmla="*/ 2201517 h 4193747"/>
                  <a:gd name="connsiteX57" fmla="*/ 859948 w 4218987"/>
                  <a:gd name="connsiteY57" fmla="*/ 2133690 h 4193747"/>
                  <a:gd name="connsiteX58" fmla="*/ 624244 w 4218987"/>
                  <a:gd name="connsiteY58" fmla="*/ 645162 h 4193747"/>
                  <a:gd name="connsiteX59" fmla="*/ 1246221 w 4218987"/>
                  <a:gd name="connsiteY59" fmla="*/ 549012 h 4193747"/>
                  <a:gd name="connsiteX60" fmla="*/ 1422930 w 4218987"/>
                  <a:gd name="connsiteY60" fmla="*/ 46615 h 4193747"/>
                  <a:gd name="connsiteX61" fmla="*/ 1860987 w 4218987"/>
                  <a:gd name="connsiteY61" fmla="*/ 171264 h 4193747"/>
                  <a:gd name="connsiteX62" fmla="*/ 1885804 w 4218987"/>
                  <a:gd name="connsiteY62" fmla="*/ 880381 h 4193747"/>
                  <a:gd name="connsiteX63" fmla="*/ 846522 w 4218987"/>
                  <a:gd name="connsiteY63" fmla="*/ 2041794 h 4193747"/>
                  <a:gd name="connsiteX64" fmla="*/ 127757 w 4218987"/>
                  <a:gd name="connsiteY64" fmla="*/ 2070765 h 4193747"/>
                  <a:gd name="connsiteX65" fmla="*/ 448206 w 4218987"/>
                  <a:gd name="connsiteY65" fmla="*/ 1440109 h 4193747"/>
                  <a:gd name="connsiteX66" fmla="*/ 624244 w 4218987"/>
                  <a:gd name="connsiteY66" fmla="*/ 645162 h 4193747"/>
                  <a:gd name="connsiteX0" fmla="*/ 2726972 w 4218987"/>
                  <a:gd name="connsiteY0" fmla="*/ 2522365 h 4174267"/>
                  <a:gd name="connsiteX1" fmla="*/ 2785542 w 4218987"/>
                  <a:gd name="connsiteY1" fmla="*/ 2483486 h 4174267"/>
                  <a:gd name="connsiteX2" fmla="*/ 2903529 w 4218987"/>
                  <a:gd name="connsiteY2" fmla="*/ 2517639 h 4174267"/>
                  <a:gd name="connsiteX3" fmla="*/ 2958558 w 4218987"/>
                  <a:gd name="connsiteY3" fmla="*/ 2704966 h 4174267"/>
                  <a:gd name="connsiteX4" fmla="*/ 2951347 w 4218987"/>
                  <a:gd name="connsiteY4" fmla="*/ 2728139 h 4174267"/>
                  <a:gd name="connsiteX5" fmla="*/ 2726972 w 4218987"/>
                  <a:gd name="connsiteY5" fmla="*/ 2522365 h 4174267"/>
                  <a:gd name="connsiteX6" fmla="*/ 2187259 w 4218987"/>
                  <a:gd name="connsiteY6" fmla="*/ 2268857 h 4174267"/>
                  <a:gd name="connsiteX7" fmla="*/ 2388933 w 4218987"/>
                  <a:gd name="connsiteY7" fmla="*/ 2453813 h 4174267"/>
                  <a:gd name="connsiteX8" fmla="*/ 2386834 w 4218987"/>
                  <a:gd name="connsiteY8" fmla="*/ 2454344 h 4174267"/>
                  <a:gd name="connsiteX9" fmla="*/ 2230026 w 4218987"/>
                  <a:gd name="connsiteY9" fmla="*/ 2409328 h 4174267"/>
                  <a:gd name="connsiteX10" fmla="*/ 2228909 w 4218987"/>
                  <a:gd name="connsiteY10" fmla="*/ 2410653 h 4174267"/>
                  <a:gd name="connsiteX11" fmla="*/ 2187259 w 4218987"/>
                  <a:gd name="connsiteY11" fmla="*/ 2268857 h 4174267"/>
                  <a:gd name="connsiteX12" fmla="*/ 1934983 w 4218987"/>
                  <a:gd name="connsiteY12" fmla="*/ 2037495 h 4174267"/>
                  <a:gd name="connsiteX13" fmla="*/ 1993087 w 4218987"/>
                  <a:gd name="connsiteY13" fmla="*/ 2090782 h 4174267"/>
                  <a:gd name="connsiteX14" fmla="*/ 1941766 w 4218987"/>
                  <a:gd name="connsiteY14" fmla="*/ 2197747 h 4174267"/>
                  <a:gd name="connsiteX15" fmla="*/ 2068585 w 4218987"/>
                  <a:gd name="connsiteY15" fmla="*/ 2600627 h 4174267"/>
                  <a:gd name="connsiteX16" fmla="*/ 2416619 w 4218987"/>
                  <a:gd name="connsiteY16" fmla="*/ 2702905 h 4174267"/>
                  <a:gd name="connsiteX17" fmla="*/ 2589184 w 4218987"/>
                  <a:gd name="connsiteY17" fmla="*/ 2637462 h 4174267"/>
                  <a:gd name="connsiteX18" fmla="*/ 2819784 w 4218987"/>
                  <a:gd name="connsiteY18" fmla="*/ 2848945 h 4174267"/>
                  <a:gd name="connsiteX19" fmla="*/ 2627084 w 4218987"/>
                  <a:gd name="connsiteY19" fmla="*/ 2797944 h 4174267"/>
                  <a:gd name="connsiteX20" fmla="*/ 2434618 w 4218987"/>
                  <a:gd name="connsiteY20" fmla="*/ 2988840 h 4174267"/>
                  <a:gd name="connsiteX21" fmla="*/ 2893365 w 4218987"/>
                  <a:gd name="connsiteY21" fmla="*/ 3109900 h 4174267"/>
                  <a:gd name="connsiteX22" fmla="*/ 3032143 w 4218987"/>
                  <a:gd name="connsiteY22" fmla="*/ 3043699 h 4174267"/>
                  <a:gd name="connsiteX23" fmla="*/ 3090634 w 4218987"/>
                  <a:gd name="connsiteY23" fmla="*/ 3097341 h 4174267"/>
                  <a:gd name="connsiteX24" fmla="*/ 3210914 w 4218987"/>
                  <a:gd name="connsiteY24" fmla="*/ 2966188 h 4174267"/>
                  <a:gd name="connsiteX25" fmla="*/ 3156792 w 4218987"/>
                  <a:gd name="connsiteY25" fmla="*/ 2916552 h 4174267"/>
                  <a:gd name="connsiteX26" fmla="*/ 3222229 w 4218987"/>
                  <a:gd name="connsiteY26" fmla="*/ 2767914 h 4174267"/>
                  <a:gd name="connsiteX27" fmla="*/ 3089478 w 4218987"/>
                  <a:gd name="connsiteY27" fmla="*/ 2320715 h 4174267"/>
                  <a:gd name="connsiteX28" fmla="*/ 3090209 w 4218987"/>
                  <a:gd name="connsiteY28" fmla="*/ 2319859 h 4174267"/>
                  <a:gd name="connsiteX29" fmla="*/ 3085067 w 4218987"/>
                  <a:gd name="connsiteY29" fmla="*/ 2316085 h 4174267"/>
                  <a:gd name="connsiteX30" fmla="*/ 3083320 w 4218987"/>
                  <a:gd name="connsiteY30" fmla="*/ 2314252 h 4174267"/>
                  <a:gd name="connsiteX31" fmla="*/ 3083018 w 4218987"/>
                  <a:gd name="connsiteY31" fmla="*/ 2314581 h 4174267"/>
                  <a:gd name="connsiteX32" fmla="*/ 2744891 w 4218987"/>
                  <a:gd name="connsiteY32" fmla="*/ 2227760 h 4174267"/>
                  <a:gd name="connsiteX33" fmla="*/ 2538260 w 4218987"/>
                  <a:gd name="connsiteY33" fmla="*/ 2349298 h 4174267"/>
                  <a:gd name="connsiteX34" fmla="*/ 2299616 w 4218987"/>
                  <a:gd name="connsiteY34" fmla="*/ 2130437 h 4174267"/>
                  <a:gd name="connsiteX35" fmla="*/ 2313553 w 4218987"/>
                  <a:gd name="connsiteY35" fmla="*/ 2124423 h 4174267"/>
                  <a:gd name="connsiteX36" fmla="*/ 2487357 w 4218987"/>
                  <a:gd name="connsiteY36" fmla="*/ 2170289 h 4174267"/>
                  <a:gd name="connsiteX37" fmla="*/ 2660620 w 4218987"/>
                  <a:gd name="connsiteY37" fmla="*/ 1998440 h 4174267"/>
                  <a:gd name="connsiteX38" fmla="*/ 2247647 w 4218987"/>
                  <a:gd name="connsiteY38" fmla="*/ 1889459 h 4174267"/>
                  <a:gd name="connsiteX39" fmla="*/ 2110842 w 4218987"/>
                  <a:gd name="connsiteY39" fmla="*/ 1957313 h 4174267"/>
                  <a:gd name="connsiteX40" fmla="*/ 2055263 w 4218987"/>
                  <a:gd name="connsiteY40" fmla="*/ 1906342 h 4174267"/>
                  <a:gd name="connsiteX41" fmla="*/ 1934983 w 4218987"/>
                  <a:gd name="connsiteY41" fmla="*/ 2037495 h 4174267"/>
                  <a:gd name="connsiteX42" fmla="*/ 1094802 w 4218987"/>
                  <a:gd name="connsiteY42" fmla="*/ 2380007 h 4174267"/>
                  <a:gd name="connsiteX43" fmla="*/ 2274949 w 4218987"/>
                  <a:gd name="connsiteY43" fmla="*/ 1102232 h 4174267"/>
                  <a:gd name="connsiteX44" fmla="*/ 3845776 w 4218987"/>
                  <a:gd name="connsiteY44" fmla="*/ 1391170 h 4174267"/>
                  <a:gd name="connsiteX45" fmla="*/ 3464840 w 4218987"/>
                  <a:gd name="connsiteY45" fmla="*/ 3315483 h 4174267"/>
                  <a:gd name="connsiteX46" fmla="*/ 1459992 w 4218987"/>
                  <a:gd name="connsiteY46" fmla="*/ 3842908 h 4174267"/>
                  <a:gd name="connsiteX47" fmla="*/ 1457332 w 4218987"/>
                  <a:gd name="connsiteY47" fmla="*/ 3838911 h 4174267"/>
                  <a:gd name="connsiteX48" fmla="*/ 1094802 w 4218987"/>
                  <a:gd name="connsiteY48" fmla="*/ 2380007 h 4174267"/>
                  <a:gd name="connsiteX49" fmla="*/ 859948 w 4218987"/>
                  <a:gd name="connsiteY49" fmla="*/ 2114210 h 4174267"/>
                  <a:gd name="connsiteX50" fmla="*/ 1963134 w 4218987"/>
                  <a:gd name="connsiteY50" fmla="*/ 911301 h 4174267"/>
                  <a:gd name="connsiteX51" fmla="*/ 2030962 w 4218987"/>
                  <a:gd name="connsiteY51" fmla="*/ 908368 h 4174267"/>
                  <a:gd name="connsiteX52" fmla="*/ 2172480 w 4218987"/>
                  <a:gd name="connsiteY52" fmla="*/ 1038153 h 4174267"/>
                  <a:gd name="connsiteX53" fmla="*/ 2175413 w 4218987"/>
                  <a:gd name="connsiteY53" fmla="*/ 1105981 h 4174267"/>
                  <a:gd name="connsiteX54" fmla="*/ 1072226 w 4218987"/>
                  <a:gd name="connsiteY54" fmla="*/ 2308890 h 4174267"/>
                  <a:gd name="connsiteX55" fmla="*/ 1004399 w 4218987"/>
                  <a:gd name="connsiteY55" fmla="*/ 2311823 h 4174267"/>
                  <a:gd name="connsiteX56" fmla="*/ 862881 w 4218987"/>
                  <a:gd name="connsiteY56" fmla="*/ 2182037 h 4174267"/>
                  <a:gd name="connsiteX57" fmla="*/ 859948 w 4218987"/>
                  <a:gd name="connsiteY57" fmla="*/ 2114210 h 4174267"/>
                  <a:gd name="connsiteX58" fmla="*/ 624244 w 4218987"/>
                  <a:gd name="connsiteY58" fmla="*/ 625682 h 4174267"/>
                  <a:gd name="connsiteX59" fmla="*/ 1246221 w 4218987"/>
                  <a:gd name="connsiteY59" fmla="*/ 529532 h 4174267"/>
                  <a:gd name="connsiteX60" fmla="*/ 1422930 w 4218987"/>
                  <a:gd name="connsiteY60" fmla="*/ 27135 h 4174267"/>
                  <a:gd name="connsiteX61" fmla="*/ 1860987 w 4218987"/>
                  <a:gd name="connsiteY61" fmla="*/ 151784 h 4174267"/>
                  <a:gd name="connsiteX62" fmla="*/ 1885804 w 4218987"/>
                  <a:gd name="connsiteY62" fmla="*/ 860901 h 4174267"/>
                  <a:gd name="connsiteX63" fmla="*/ 846522 w 4218987"/>
                  <a:gd name="connsiteY63" fmla="*/ 2022314 h 4174267"/>
                  <a:gd name="connsiteX64" fmla="*/ 127757 w 4218987"/>
                  <a:gd name="connsiteY64" fmla="*/ 2051285 h 4174267"/>
                  <a:gd name="connsiteX65" fmla="*/ 448206 w 4218987"/>
                  <a:gd name="connsiteY65" fmla="*/ 1420629 h 4174267"/>
                  <a:gd name="connsiteX66" fmla="*/ 624244 w 4218987"/>
                  <a:gd name="connsiteY66" fmla="*/ 625682 h 4174267"/>
                  <a:gd name="connsiteX0" fmla="*/ 2726972 w 4218987"/>
                  <a:gd name="connsiteY0" fmla="*/ 2522365 h 4174267"/>
                  <a:gd name="connsiteX1" fmla="*/ 2785542 w 4218987"/>
                  <a:gd name="connsiteY1" fmla="*/ 2483486 h 4174267"/>
                  <a:gd name="connsiteX2" fmla="*/ 2903529 w 4218987"/>
                  <a:gd name="connsiteY2" fmla="*/ 2517639 h 4174267"/>
                  <a:gd name="connsiteX3" fmla="*/ 2958558 w 4218987"/>
                  <a:gd name="connsiteY3" fmla="*/ 2704966 h 4174267"/>
                  <a:gd name="connsiteX4" fmla="*/ 2951347 w 4218987"/>
                  <a:gd name="connsiteY4" fmla="*/ 2728139 h 4174267"/>
                  <a:gd name="connsiteX5" fmla="*/ 2726972 w 4218987"/>
                  <a:gd name="connsiteY5" fmla="*/ 2522365 h 4174267"/>
                  <a:gd name="connsiteX6" fmla="*/ 2187259 w 4218987"/>
                  <a:gd name="connsiteY6" fmla="*/ 2268857 h 4174267"/>
                  <a:gd name="connsiteX7" fmla="*/ 2388933 w 4218987"/>
                  <a:gd name="connsiteY7" fmla="*/ 2453813 h 4174267"/>
                  <a:gd name="connsiteX8" fmla="*/ 2386834 w 4218987"/>
                  <a:gd name="connsiteY8" fmla="*/ 2454344 h 4174267"/>
                  <a:gd name="connsiteX9" fmla="*/ 2230026 w 4218987"/>
                  <a:gd name="connsiteY9" fmla="*/ 2409328 h 4174267"/>
                  <a:gd name="connsiteX10" fmla="*/ 2228909 w 4218987"/>
                  <a:gd name="connsiteY10" fmla="*/ 2410653 h 4174267"/>
                  <a:gd name="connsiteX11" fmla="*/ 2187259 w 4218987"/>
                  <a:gd name="connsiteY11" fmla="*/ 2268857 h 4174267"/>
                  <a:gd name="connsiteX12" fmla="*/ 1934983 w 4218987"/>
                  <a:gd name="connsiteY12" fmla="*/ 2037495 h 4174267"/>
                  <a:gd name="connsiteX13" fmla="*/ 1993087 w 4218987"/>
                  <a:gd name="connsiteY13" fmla="*/ 2090782 h 4174267"/>
                  <a:gd name="connsiteX14" fmla="*/ 1941766 w 4218987"/>
                  <a:gd name="connsiteY14" fmla="*/ 2197747 h 4174267"/>
                  <a:gd name="connsiteX15" fmla="*/ 2068585 w 4218987"/>
                  <a:gd name="connsiteY15" fmla="*/ 2600627 h 4174267"/>
                  <a:gd name="connsiteX16" fmla="*/ 2416619 w 4218987"/>
                  <a:gd name="connsiteY16" fmla="*/ 2702905 h 4174267"/>
                  <a:gd name="connsiteX17" fmla="*/ 2589184 w 4218987"/>
                  <a:gd name="connsiteY17" fmla="*/ 2637462 h 4174267"/>
                  <a:gd name="connsiteX18" fmla="*/ 2819784 w 4218987"/>
                  <a:gd name="connsiteY18" fmla="*/ 2848945 h 4174267"/>
                  <a:gd name="connsiteX19" fmla="*/ 2627084 w 4218987"/>
                  <a:gd name="connsiteY19" fmla="*/ 2797944 h 4174267"/>
                  <a:gd name="connsiteX20" fmla="*/ 2434618 w 4218987"/>
                  <a:gd name="connsiteY20" fmla="*/ 2988840 h 4174267"/>
                  <a:gd name="connsiteX21" fmla="*/ 2893365 w 4218987"/>
                  <a:gd name="connsiteY21" fmla="*/ 3109900 h 4174267"/>
                  <a:gd name="connsiteX22" fmla="*/ 3032143 w 4218987"/>
                  <a:gd name="connsiteY22" fmla="*/ 3043699 h 4174267"/>
                  <a:gd name="connsiteX23" fmla="*/ 3090634 w 4218987"/>
                  <a:gd name="connsiteY23" fmla="*/ 3097341 h 4174267"/>
                  <a:gd name="connsiteX24" fmla="*/ 3210914 w 4218987"/>
                  <a:gd name="connsiteY24" fmla="*/ 2966188 h 4174267"/>
                  <a:gd name="connsiteX25" fmla="*/ 3156792 w 4218987"/>
                  <a:gd name="connsiteY25" fmla="*/ 2916552 h 4174267"/>
                  <a:gd name="connsiteX26" fmla="*/ 3222229 w 4218987"/>
                  <a:gd name="connsiteY26" fmla="*/ 2767914 h 4174267"/>
                  <a:gd name="connsiteX27" fmla="*/ 3089478 w 4218987"/>
                  <a:gd name="connsiteY27" fmla="*/ 2320715 h 4174267"/>
                  <a:gd name="connsiteX28" fmla="*/ 3090209 w 4218987"/>
                  <a:gd name="connsiteY28" fmla="*/ 2319859 h 4174267"/>
                  <a:gd name="connsiteX29" fmla="*/ 3085067 w 4218987"/>
                  <a:gd name="connsiteY29" fmla="*/ 2316085 h 4174267"/>
                  <a:gd name="connsiteX30" fmla="*/ 3083320 w 4218987"/>
                  <a:gd name="connsiteY30" fmla="*/ 2314252 h 4174267"/>
                  <a:gd name="connsiteX31" fmla="*/ 3083018 w 4218987"/>
                  <a:gd name="connsiteY31" fmla="*/ 2314581 h 4174267"/>
                  <a:gd name="connsiteX32" fmla="*/ 2744891 w 4218987"/>
                  <a:gd name="connsiteY32" fmla="*/ 2227760 h 4174267"/>
                  <a:gd name="connsiteX33" fmla="*/ 2538260 w 4218987"/>
                  <a:gd name="connsiteY33" fmla="*/ 2349298 h 4174267"/>
                  <a:gd name="connsiteX34" fmla="*/ 2299616 w 4218987"/>
                  <a:gd name="connsiteY34" fmla="*/ 2130437 h 4174267"/>
                  <a:gd name="connsiteX35" fmla="*/ 2313553 w 4218987"/>
                  <a:gd name="connsiteY35" fmla="*/ 2124423 h 4174267"/>
                  <a:gd name="connsiteX36" fmla="*/ 2487357 w 4218987"/>
                  <a:gd name="connsiteY36" fmla="*/ 2170289 h 4174267"/>
                  <a:gd name="connsiteX37" fmla="*/ 2660620 w 4218987"/>
                  <a:gd name="connsiteY37" fmla="*/ 1998440 h 4174267"/>
                  <a:gd name="connsiteX38" fmla="*/ 2247647 w 4218987"/>
                  <a:gd name="connsiteY38" fmla="*/ 1889459 h 4174267"/>
                  <a:gd name="connsiteX39" fmla="*/ 2110842 w 4218987"/>
                  <a:gd name="connsiteY39" fmla="*/ 1957313 h 4174267"/>
                  <a:gd name="connsiteX40" fmla="*/ 2055263 w 4218987"/>
                  <a:gd name="connsiteY40" fmla="*/ 1906342 h 4174267"/>
                  <a:gd name="connsiteX41" fmla="*/ 1934983 w 4218987"/>
                  <a:gd name="connsiteY41" fmla="*/ 2037495 h 4174267"/>
                  <a:gd name="connsiteX42" fmla="*/ 1094802 w 4218987"/>
                  <a:gd name="connsiteY42" fmla="*/ 2380007 h 4174267"/>
                  <a:gd name="connsiteX43" fmla="*/ 2274949 w 4218987"/>
                  <a:gd name="connsiteY43" fmla="*/ 1102232 h 4174267"/>
                  <a:gd name="connsiteX44" fmla="*/ 3845776 w 4218987"/>
                  <a:gd name="connsiteY44" fmla="*/ 1391170 h 4174267"/>
                  <a:gd name="connsiteX45" fmla="*/ 3464840 w 4218987"/>
                  <a:gd name="connsiteY45" fmla="*/ 3315483 h 4174267"/>
                  <a:gd name="connsiteX46" fmla="*/ 1459992 w 4218987"/>
                  <a:gd name="connsiteY46" fmla="*/ 3842908 h 4174267"/>
                  <a:gd name="connsiteX47" fmla="*/ 1457332 w 4218987"/>
                  <a:gd name="connsiteY47" fmla="*/ 3838911 h 4174267"/>
                  <a:gd name="connsiteX48" fmla="*/ 1094802 w 4218987"/>
                  <a:gd name="connsiteY48" fmla="*/ 2380007 h 4174267"/>
                  <a:gd name="connsiteX49" fmla="*/ 859948 w 4218987"/>
                  <a:gd name="connsiteY49" fmla="*/ 2114210 h 4174267"/>
                  <a:gd name="connsiteX50" fmla="*/ 1963134 w 4218987"/>
                  <a:gd name="connsiteY50" fmla="*/ 911301 h 4174267"/>
                  <a:gd name="connsiteX51" fmla="*/ 2030962 w 4218987"/>
                  <a:gd name="connsiteY51" fmla="*/ 908368 h 4174267"/>
                  <a:gd name="connsiteX52" fmla="*/ 2172480 w 4218987"/>
                  <a:gd name="connsiteY52" fmla="*/ 1038153 h 4174267"/>
                  <a:gd name="connsiteX53" fmla="*/ 2175413 w 4218987"/>
                  <a:gd name="connsiteY53" fmla="*/ 1105981 h 4174267"/>
                  <a:gd name="connsiteX54" fmla="*/ 1072226 w 4218987"/>
                  <a:gd name="connsiteY54" fmla="*/ 2308890 h 4174267"/>
                  <a:gd name="connsiteX55" fmla="*/ 1004399 w 4218987"/>
                  <a:gd name="connsiteY55" fmla="*/ 2311823 h 4174267"/>
                  <a:gd name="connsiteX56" fmla="*/ 862881 w 4218987"/>
                  <a:gd name="connsiteY56" fmla="*/ 2182037 h 4174267"/>
                  <a:gd name="connsiteX57" fmla="*/ 859948 w 4218987"/>
                  <a:gd name="connsiteY57" fmla="*/ 2114210 h 4174267"/>
                  <a:gd name="connsiteX58" fmla="*/ 624244 w 4218987"/>
                  <a:gd name="connsiteY58" fmla="*/ 625682 h 4174267"/>
                  <a:gd name="connsiteX59" fmla="*/ 1246221 w 4218987"/>
                  <a:gd name="connsiteY59" fmla="*/ 529532 h 4174267"/>
                  <a:gd name="connsiteX60" fmla="*/ 1422930 w 4218987"/>
                  <a:gd name="connsiteY60" fmla="*/ 27135 h 4174267"/>
                  <a:gd name="connsiteX61" fmla="*/ 1860987 w 4218987"/>
                  <a:gd name="connsiteY61" fmla="*/ 151784 h 4174267"/>
                  <a:gd name="connsiteX62" fmla="*/ 1885804 w 4218987"/>
                  <a:gd name="connsiteY62" fmla="*/ 860901 h 4174267"/>
                  <a:gd name="connsiteX63" fmla="*/ 846522 w 4218987"/>
                  <a:gd name="connsiteY63" fmla="*/ 2022314 h 4174267"/>
                  <a:gd name="connsiteX64" fmla="*/ 127757 w 4218987"/>
                  <a:gd name="connsiteY64" fmla="*/ 2051285 h 4174267"/>
                  <a:gd name="connsiteX65" fmla="*/ 448206 w 4218987"/>
                  <a:gd name="connsiteY65" fmla="*/ 1420629 h 4174267"/>
                  <a:gd name="connsiteX66" fmla="*/ 624244 w 4218987"/>
                  <a:gd name="connsiteY66" fmla="*/ 625682 h 4174267"/>
                  <a:gd name="connsiteX0" fmla="*/ 2726972 w 4218987"/>
                  <a:gd name="connsiteY0" fmla="*/ 2522365 h 4174267"/>
                  <a:gd name="connsiteX1" fmla="*/ 2785542 w 4218987"/>
                  <a:gd name="connsiteY1" fmla="*/ 2483486 h 4174267"/>
                  <a:gd name="connsiteX2" fmla="*/ 2903529 w 4218987"/>
                  <a:gd name="connsiteY2" fmla="*/ 2517639 h 4174267"/>
                  <a:gd name="connsiteX3" fmla="*/ 2958558 w 4218987"/>
                  <a:gd name="connsiteY3" fmla="*/ 2704966 h 4174267"/>
                  <a:gd name="connsiteX4" fmla="*/ 2951347 w 4218987"/>
                  <a:gd name="connsiteY4" fmla="*/ 2728139 h 4174267"/>
                  <a:gd name="connsiteX5" fmla="*/ 2726972 w 4218987"/>
                  <a:gd name="connsiteY5" fmla="*/ 2522365 h 4174267"/>
                  <a:gd name="connsiteX6" fmla="*/ 2187259 w 4218987"/>
                  <a:gd name="connsiteY6" fmla="*/ 2268857 h 4174267"/>
                  <a:gd name="connsiteX7" fmla="*/ 2388933 w 4218987"/>
                  <a:gd name="connsiteY7" fmla="*/ 2453813 h 4174267"/>
                  <a:gd name="connsiteX8" fmla="*/ 2386834 w 4218987"/>
                  <a:gd name="connsiteY8" fmla="*/ 2454344 h 4174267"/>
                  <a:gd name="connsiteX9" fmla="*/ 2230026 w 4218987"/>
                  <a:gd name="connsiteY9" fmla="*/ 2409328 h 4174267"/>
                  <a:gd name="connsiteX10" fmla="*/ 2228909 w 4218987"/>
                  <a:gd name="connsiteY10" fmla="*/ 2410653 h 4174267"/>
                  <a:gd name="connsiteX11" fmla="*/ 2187259 w 4218987"/>
                  <a:gd name="connsiteY11" fmla="*/ 2268857 h 4174267"/>
                  <a:gd name="connsiteX12" fmla="*/ 1934983 w 4218987"/>
                  <a:gd name="connsiteY12" fmla="*/ 2037495 h 4174267"/>
                  <a:gd name="connsiteX13" fmla="*/ 1993087 w 4218987"/>
                  <a:gd name="connsiteY13" fmla="*/ 2090782 h 4174267"/>
                  <a:gd name="connsiteX14" fmla="*/ 1941766 w 4218987"/>
                  <a:gd name="connsiteY14" fmla="*/ 2197747 h 4174267"/>
                  <a:gd name="connsiteX15" fmla="*/ 2068585 w 4218987"/>
                  <a:gd name="connsiteY15" fmla="*/ 2600627 h 4174267"/>
                  <a:gd name="connsiteX16" fmla="*/ 2416619 w 4218987"/>
                  <a:gd name="connsiteY16" fmla="*/ 2702905 h 4174267"/>
                  <a:gd name="connsiteX17" fmla="*/ 2589184 w 4218987"/>
                  <a:gd name="connsiteY17" fmla="*/ 2637462 h 4174267"/>
                  <a:gd name="connsiteX18" fmla="*/ 2819784 w 4218987"/>
                  <a:gd name="connsiteY18" fmla="*/ 2848945 h 4174267"/>
                  <a:gd name="connsiteX19" fmla="*/ 2627084 w 4218987"/>
                  <a:gd name="connsiteY19" fmla="*/ 2797944 h 4174267"/>
                  <a:gd name="connsiteX20" fmla="*/ 2434618 w 4218987"/>
                  <a:gd name="connsiteY20" fmla="*/ 2988840 h 4174267"/>
                  <a:gd name="connsiteX21" fmla="*/ 2893365 w 4218987"/>
                  <a:gd name="connsiteY21" fmla="*/ 3109900 h 4174267"/>
                  <a:gd name="connsiteX22" fmla="*/ 3032143 w 4218987"/>
                  <a:gd name="connsiteY22" fmla="*/ 3043699 h 4174267"/>
                  <a:gd name="connsiteX23" fmla="*/ 3090634 w 4218987"/>
                  <a:gd name="connsiteY23" fmla="*/ 3097341 h 4174267"/>
                  <a:gd name="connsiteX24" fmla="*/ 3210914 w 4218987"/>
                  <a:gd name="connsiteY24" fmla="*/ 2966188 h 4174267"/>
                  <a:gd name="connsiteX25" fmla="*/ 3156792 w 4218987"/>
                  <a:gd name="connsiteY25" fmla="*/ 2916552 h 4174267"/>
                  <a:gd name="connsiteX26" fmla="*/ 3222229 w 4218987"/>
                  <a:gd name="connsiteY26" fmla="*/ 2767914 h 4174267"/>
                  <a:gd name="connsiteX27" fmla="*/ 3089478 w 4218987"/>
                  <a:gd name="connsiteY27" fmla="*/ 2320715 h 4174267"/>
                  <a:gd name="connsiteX28" fmla="*/ 3090209 w 4218987"/>
                  <a:gd name="connsiteY28" fmla="*/ 2319859 h 4174267"/>
                  <a:gd name="connsiteX29" fmla="*/ 3085067 w 4218987"/>
                  <a:gd name="connsiteY29" fmla="*/ 2316085 h 4174267"/>
                  <a:gd name="connsiteX30" fmla="*/ 3083320 w 4218987"/>
                  <a:gd name="connsiteY30" fmla="*/ 2314252 h 4174267"/>
                  <a:gd name="connsiteX31" fmla="*/ 3083018 w 4218987"/>
                  <a:gd name="connsiteY31" fmla="*/ 2314581 h 4174267"/>
                  <a:gd name="connsiteX32" fmla="*/ 2744891 w 4218987"/>
                  <a:gd name="connsiteY32" fmla="*/ 2227760 h 4174267"/>
                  <a:gd name="connsiteX33" fmla="*/ 2538260 w 4218987"/>
                  <a:gd name="connsiteY33" fmla="*/ 2349298 h 4174267"/>
                  <a:gd name="connsiteX34" fmla="*/ 2299616 w 4218987"/>
                  <a:gd name="connsiteY34" fmla="*/ 2130437 h 4174267"/>
                  <a:gd name="connsiteX35" fmla="*/ 2313553 w 4218987"/>
                  <a:gd name="connsiteY35" fmla="*/ 2124423 h 4174267"/>
                  <a:gd name="connsiteX36" fmla="*/ 2487357 w 4218987"/>
                  <a:gd name="connsiteY36" fmla="*/ 2170289 h 4174267"/>
                  <a:gd name="connsiteX37" fmla="*/ 2660620 w 4218987"/>
                  <a:gd name="connsiteY37" fmla="*/ 1998440 h 4174267"/>
                  <a:gd name="connsiteX38" fmla="*/ 2247647 w 4218987"/>
                  <a:gd name="connsiteY38" fmla="*/ 1889459 h 4174267"/>
                  <a:gd name="connsiteX39" fmla="*/ 2110842 w 4218987"/>
                  <a:gd name="connsiteY39" fmla="*/ 1957313 h 4174267"/>
                  <a:gd name="connsiteX40" fmla="*/ 2055263 w 4218987"/>
                  <a:gd name="connsiteY40" fmla="*/ 1906342 h 4174267"/>
                  <a:gd name="connsiteX41" fmla="*/ 1934983 w 4218987"/>
                  <a:gd name="connsiteY41" fmla="*/ 2037495 h 4174267"/>
                  <a:gd name="connsiteX42" fmla="*/ 1094802 w 4218987"/>
                  <a:gd name="connsiteY42" fmla="*/ 2380007 h 4174267"/>
                  <a:gd name="connsiteX43" fmla="*/ 2274949 w 4218987"/>
                  <a:gd name="connsiteY43" fmla="*/ 1102232 h 4174267"/>
                  <a:gd name="connsiteX44" fmla="*/ 3845776 w 4218987"/>
                  <a:gd name="connsiteY44" fmla="*/ 1391170 h 4174267"/>
                  <a:gd name="connsiteX45" fmla="*/ 3464840 w 4218987"/>
                  <a:gd name="connsiteY45" fmla="*/ 3315483 h 4174267"/>
                  <a:gd name="connsiteX46" fmla="*/ 1459992 w 4218987"/>
                  <a:gd name="connsiteY46" fmla="*/ 3842908 h 4174267"/>
                  <a:gd name="connsiteX47" fmla="*/ 1457332 w 4218987"/>
                  <a:gd name="connsiteY47" fmla="*/ 3838911 h 4174267"/>
                  <a:gd name="connsiteX48" fmla="*/ 1094802 w 4218987"/>
                  <a:gd name="connsiteY48" fmla="*/ 2380007 h 4174267"/>
                  <a:gd name="connsiteX49" fmla="*/ 859948 w 4218987"/>
                  <a:gd name="connsiteY49" fmla="*/ 2114210 h 4174267"/>
                  <a:gd name="connsiteX50" fmla="*/ 1963134 w 4218987"/>
                  <a:gd name="connsiteY50" fmla="*/ 911301 h 4174267"/>
                  <a:gd name="connsiteX51" fmla="*/ 2030962 w 4218987"/>
                  <a:gd name="connsiteY51" fmla="*/ 908368 h 4174267"/>
                  <a:gd name="connsiteX52" fmla="*/ 2172480 w 4218987"/>
                  <a:gd name="connsiteY52" fmla="*/ 1038153 h 4174267"/>
                  <a:gd name="connsiteX53" fmla="*/ 2175413 w 4218987"/>
                  <a:gd name="connsiteY53" fmla="*/ 1105981 h 4174267"/>
                  <a:gd name="connsiteX54" fmla="*/ 1072226 w 4218987"/>
                  <a:gd name="connsiteY54" fmla="*/ 2308890 h 4174267"/>
                  <a:gd name="connsiteX55" fmla="*/ 1004399 w 4218987"/>
                  <a:gd name="connsiteY55" fmla="*/ 2311823 h 4174267"/>
                  <a:gd name="connsiteX56" fmla="*/ 862881 w 4218987"/>
                  <a:gd name="connsiteY56" fmla="*/ 2182037 h 4174267"/>
                  <a:gd name="connsiteX57" fmla="*/ 859948 w 4218987"/>
                  <a:gd name="connsiteY57" fmla="*/ 2114210 h 4174267"/>
                  <a:gd name="connsiteX58" fmla="*/ 624244 w 4218987"/>
                  <a:gd name="connsiteY58" fmla="*/ 625682 h 4174267"/>
                  <a:gd name="connsiteX59" fmla="*/ 1246221 w 4218987"/>
                  <a:gd name="connsiteY59" fmla="*/ 529532 h 4174267"/>
                  <a:gd name="connsiteX60" fmla="*/ 1422930 w 4218987"/>
                  <a:gd name="connsiteY60" fmla="*/ 27135 h 4174267"/>
                  <a:gd name="connsiteX61" fmla="*/ 1860987 w 4218987"/>
                  <a:gd name="connsiteY61" fmla="*/ 151784 h 4174267"/>
                  <a:gd name="connsiteX62" fmla="*/ 1885804 w 4218987"/>
                  <a:gd name="connsiteY62" fmla="*/ 860901 h 4174267"/>
                  <a:gd name="connsiteX63" fmla="*/ 846522 w 4218987"/>
                  <a:gd name="connsiteY63" fmla="*/ 2022314 h 4174267"/>
                  <a:gd name="connsiteX64" fmla="*/ 127757 w 4218987"/>
                  <a:gd name="connsiteY64" fmla="*/ 2051285 h 4174267"/>
                  <a:gd name="connsiteX65" fmla="*/ 448206 w 4218987"/>
                  <a:gd name="connsiteY65" fmla="*/ 1420629 h 4174267"/>
                  <a:gd name="connsiteX66" fmla="*/ 624244 w 4218987"/>
                  <a:gd name="connsiteY66" fmla="*/ 625682 h 4174267"/>
                  <a:gd name="connsiteX0" fmla="*/ 2726972 w 4218987"/>
                  <a:gd name="connsiteY0" fmla="*/ 2498676 h 4150578"/>
                  <a:gd name="connsiteX1" fmla="*/ 2785542 w 4218987"/>
                  <a:gd name="connsiteY1" fmla="*/ 2459797 h 4150578"/>
                  <a:gd name="connsiteX2" fmla="*/ 2903529 w 4218987"/>
                  <a:gd name="connsiteY2" fmla="*/ 2493950 h 4150578"/>
                  <a:gd name="connsiteX3" fmla="*/ 2958558 w 4218987"/>
                  <a:gd name="connsiteY3" fmla="*/ 2681277 h 4150578"/>
                  <a:gd name="connsiteX4" fmla="*/ 2951347 w 4218987"/>
                  <a:gd name="connsiteY4" fmla="*/ 2704450 h 4150578"/>
                  <a:gd name="connsiteX5" fmla="*/ 2726972 w 4218987"/>
                  <a:gd name="connsiteY5" fmla="*/ 2498676 h 4150578"/>
                  <a:gd name="connsiteX6" fmla="*/ 2187259 w 4218987"/>
                  <a:gd name="connsiteY6" fmla="*/ 2245168 h 4150578"/>
                  <a:gd name="connsiteX7" fmla="*/ 2388933 w 4218987"/>
                  <a:gd name="connsiteY7" fmla="*/ 2430124 h 4150578"/>
                  <a:gd name="connsiteX8" fmla="*/ 2386834 w 4218987"/>
                  <a:gd name="connsiteY8" fmla="*/ 2430655 h 4150578"/>
                  <a:gd name="connsiteX9" fmla="*/ 2230026 w 4218987"/>
                  <a:gd name="connsiteY9" fmla="*/ 2385639 h 4150578"/>
                  <a:gd name="connsiteX10" fmla="*/ 2228909 w 4218987"/>
                  <a:gd name="connsiteY10" fmla="*/ 2386964 h 4150578"/>
                  <a:gd name="connsiteX11" fmla="*/ 2187259 w 4218987"/>
                  <a:gd name="connsiteY11" fmla="*/ 2245168 h 4150578"/>
                  <a:gd name="connsiteX12" fmla="*/ 1934983 w 4218987"/>
                  <a:gd name="connsiteY12" fmla="*/ 2013806 h 4150578"/>
                  <a:gd name="connsiteX13" fmla="*/ 1993087 w 4218987"/>
                  <a:gd name="connsiteY13" fmla="*/ 2067093 h 4150578"/>
                  <a:gd name="connsiteX14" fmla="*/ 1941766 w 4218987"/>
                  <a:gd name="connsiteY14" fmla="*/ 2174058 h 4150578"/>
                  <a:gd name="connsiteX15" fmla="*/ 2068585 w 4218987"/>
                  <a:gd name="connsiteY15" fmla="*/ 2576938 h 4150578"/>
                  <a:gd name="connsiteX16" fmla="*/ 2416619 w 4218987"/>
                  <a:gd name="connsiteY16" fmla="*/ 2679216 h 4150578"/>
                  <a:gd name="connsiteX17" fmla="*/ 2589184 w 4218987"/>
                  <a:gd name="connsiteY17" fmla="*/ 2613773 h 4150578"/>
                  <a:gd name="connsiteX18" fmla="*/ 2819784 w 4218987"/>
                  <a:gd name="connsiteY18" fmla="*/ 2825256 h 4150578"/>
                  <a:gd name="connsiteX19" fmla="*/ 2627084 w 4218987"/>
                  <a:gd name="connsiteY19" fmla="*/ 2774255 h 4150578"/>
                  <a:gd name="connsiteX20" fmla="*/ 2434618 w 4218987"/>
                  <a:gd name="connsiteY20" fmla="*/ 2965151 h 4150578"/>
                  <a:gd name="connsiteX21" fmla="*/ 2893365 w 4218987"/>
                  <a:gd name="connsiteY21" fmla="*/ 3086211 h 4150578"/>
                  <a:gd name="connsiteX22" fmla="*/ 3032143 w 4218987"/>
                  <a:gd name="connsiteY22" fmla="*/ 3020010 h 4150578"/>
                  <a:gd name="connsiteX23" fmla="*/ 3090634 w 4218987"/>
                  <a:gd name="connsiteY23" fmla="*/ 3073652 h 4150578"/>
                  <a:gd name="connsiteX24" fmla="*/ 3210914 w 4218987"/>
                  <a:gd name="connsiteY24" fmla="*/ 2942499 h 4150578"/>
                  <a:gd name="connsiteX25" fmla="*/ 3156792 w 4218987"/>
                  <a:gd name="connsiteY25" fmla="*/ 2892863 h 4150578"/>
                  <a:gd name="connsiteX26" fmla="*/ 3222229 w 4218987"/>
                  <a:gd name="connsiteY26" fmla="*/ 2744225 h 4150578"/>
                  <a:gd name="connsiteX27" fmla="*/ 3089478 w 4218987"/>
                  <a:gd name="connsiteY27" fmla="*/ 2297026 h 4150578"/>
                  <a:gd name="connsiteX28" fmla="*/ 3090209 w 4218987"/>
                  <a:gd name="connsiteY28" fmla="*/ 2296170 h 4150578"/>
                  <a:gd name="connsiteX29" fmla="*/ 3085067 w 4218987"/>
                  <a:gd name="connsiteY29" fmla="*/ 2292396 h 4150578"/>
                  <a:gd name="connsiteX30" fmla="*/ 3083320 w 4218987"/>
                  <a:gd name="connsiteY30" fmla="*/ 2290563 h 4150578"/>
                  <a:gd name="connsiteX31" fmla="*/ 3083018 w 4218987"/>
                  <a:gd name="connsiteY31" fmla="*/ 2290892 h 4150578"/>
                  <a:gd name="connsiteX32" fmla="*/ 2744891 w 4218987"/>
                  <a:gd name="connsiteY32" fmla="*/ 2204071 h 4150578"/>
                  <a:gd name="connsiteX33" fmla="*/ 2538260 w 4218987"/>
                  <a:gd name="connsiteY33" fmla="*/ 2325609 h 4150578"/>
                  <a:gd name="connsiteX34" fmla="*/ 2299616 w 4218987"/>
                  <a:gd name="connsiteY34" fmla="*/ 2106748 h 4150578"/>
                  <a:gd name="connsiteX35" fmla="*/ 2313553 w 4218987"/>
                  <a:gd name="connsiteY35" fmla="*/ 2100734 h 4150578"/>
                  <a:gd name="connsiteX36" fmla="*/ 2487357 w 4218987"/>
                  <a:gd name="connsiteY36" fmla="*/ 2146600 h 4150578"/>
                  <a:gd name="connsiteX37" fmla="*/ 2660620 w 4218987"/>
                  <a:gd name="connsiteY37" fmla="*/ 1974751 h 4150578"/>
                  <a:gd name="connsiteX38" fmla="*/ 2247647 w 4218987"/>
                  <a:gd name="connsiteY38" fmla="*/ 1865770 h 4150578"/>
                  <a:gd name="connsiteX39" fmla="*/ 2110842 w 4218987"/>
                  <a:gd name="connsiteY39" fmla="*/ 1933624 h 4150578"/>
                  <a:gd name="connsiteX40" fmla="*/ 2055263 w 4218987"/>
                  <a:gd name="connsiteY40" fmla="*/ 1882653 h 4150578"/>
                  <a:gd name="connsiteX41" fmla="*/ 1934983 w 4218987"/>
                  <a:gd name="connsiteY41" fmla="*/ 2013806 h 4150578"/>
                  <a:gd name="connsiteX42" fmla="*/ 1094802 w 4218987"/>
                  <a:gd name="connsiteY42" fmla="*/ 2356318 h 4150578"/>
                  <a:gd name="connsiteX43" fmla="*/ 2274949 w 4218987"/>
                  <a:gd name="connsiteY43" fmla="*/ 1078543 h 4150578"/>
                  <a:gd name="connsiteX44" fmla="*/ 3845776 w 4218987"/>
                  <a:gd name="connsiteY44" fmla="*/ 1367481 h 4150578"/>
                  <a:gd name="connsiteX45" fmla="*/ 3464840 w 4218987"/>
                  <a:gd name="connsiteY45" fmla="*/ 3291794 h 4150578"/>
                  <a:gd name="connsiteX46" fmla="*/ 1459992 w 4218987"/>
                  <a:gd name="connsiteY46" fmla="*/ 3819219 h 4150578"/>
                  <a:gd name="connsiteX47" fmla="*/ 1457332 w 4218987"/>
                  <a:gd name="connsiteY47" fmla="*/ 3815222 h 4150578"/>
                  <a:gd name="connsiteX48" fmla="*/ 1094802 w 4218987"/>
                  <a:gd name="connsiteY48" fmla="*/ 2356318 h 4150578"/>
                  <a:gd name="connsiteX49" fmla="*/ 859948 w 4218987"/>
                  <a:gd name="connsiteY49" fmla="*/ 2090521 h 4150578"/>
                  <a:gd name="connsiteX50" fmla="*/ 1963134 w 4218987"/>
                  <a:gd name="connsiteY50" fmla="*/ 887612 h 4150578"/>
                  <a:gd name="connsiteX51" fmla="*/ 2030962 w 4218987"/>
                  <a:gd name="connsiteY51" fmla="*/ 884679 h 4150578"/>
                  <a:gd name="connsiteX52" fmla="*/ 2172480 w 4218987"/>
                  <a:gd name="connsiteY52" fmla="*/ 1014464 h 4150578"/>
                  <a:gd name="connsiteX53" fmla="*/ 2175413 w 4218987"/>
                  <a:gd name="connsiteY53" fmla="*/ 1082292 h 4150578"/>
                  <a:gd name="connsiteX54" fmla="*/ 1072226 w 4218987"/>
                  <a:gd name="connsiteY54" fmla="*/ 2285201 h 4150578"/>
                  <a:gd name="connsiteX55" fmla="*/ 1004399 w 4218987"/>
                  <a:gd name="connsiteY55" fmla="*/ 2288134 h 4150578"/>
                  <a:gd name="connsiteX56" fmla="*/ 862881 w 4218987"/>
                  <a:gd name="connsiteY56" fmla="*/ 2158348 h 4150578"/>
                  <a:gd name="connsiteX57" fmla="*/ 859948 w 4218987"/>
                  <a:gd name="connsiteY57" fmla="*/ 2090521 h 4150578"/>
                  <a:gd name="connsiteX58" fmla="*/ 624244 w 4218987"/>
                  <a:gd name="connsiteY58" fmla="*/ 601993 h 4150578"/>
                  <a:gd name="connsiteX59" fmla="*/ 1246221 w 4218987"/>
                  <a:gd name="connsiteY59" fmla="*/ 505843 h 4150578"/>
                  <a:gd name="connsiteX60" fmla="*/ 1422930 w 4218987"/>
                  <a:gd name="connsiteY60" fmla="*/ 3446 h 4150578"/>
                  <a:gd name="connsiteX61" fmla="*/ 1885804 w 4218987"/>
                  <a:gd name="connsiteY61" fmla="*/ 837212 h 4150578"/>
                  <a:gd name="connsiteX62" fmla="*/ 846522 w 4218987"/>
                  <a:gd name="connsiteY62" fmla="*/ 1998625 h 4150578"/>
                  <a:gd name="connsiteX63" fmla="*/ 127757 w 4218987"/>
                  <a:gd name="connsiteY63" fmla="*/ 2027596 h 4150578"/>
                  <a:gd name="connsiteX64" fmla="*/ 448206 w 4218987"/>
                  <a:gd name="connsiteY64" fmla="*/ 1396940 h 4150578"/>
                  <a:gd name="connsiteX65" fmla="*/ 624244 w 4218987"/>
                  <a:gd name="connsiteY65" fmla="*/ 601993 h 4150578"/>
                  <a:gd name="connsiteX0" fmla="*/ 2726972 w 4218987"/>
                  <a:gd name="connsiteY0" fmla="*/ 2657094 h 4308996"/>
                  <a:gd name="connsiteX1" fmla="*/ 2785542 w 4218987"/>
                  <a:gd name="connsiteY1" fmla="*/ 2618215 h 4308996"/>
                  <a:gd name="connsiteX2" fmla="*/ 2903529 w 4218987"/>
                  <a:gd name="connsiteY2" fmla="*/ 2652368 h 4308996"/>
                  <a:gd name="connsiteX3" fmla="*/ 2958558 w 4218987"/>
                  <a:gd name="connsiteY3" fmla="*/ 2839695 h 4308996"/>
                  <a:gd name="connsiteX4" fmla="*/ 2951347 w 4218987"/>
                  <a:gd name="connsiteY4" fmla="*/ 2862868 h 4308996"/>
                  <a:gd name="connsiteX5" fmla="*/ 2726972 w 4218987"/>
                  <a:gd name="connsiteY5" fmla="*/ 2657094 h 4308996"/>
                  <a:gd name="connsiteX6" fmla="*/ 2187259 w 4218987"/>
                  <a:gd name="connsiteY6" fmla="*/ 2403586 h 4308996"/>
                  <a:gd name="connsiteX7" fmla="*/ 2388933 w 4218987"/>
                  <a:gd name="connsiteY7" fmla="*/ 2588542 h 4308996"/>
                  <a:gd name="connsiteX8" fmla="*/ 2386834 w 4218987"/>
                  <a:gd name="connsiteY8" fmla="*/ 2589073 h 4308996"/>
                  <a:gd name="connsiteX9" fmla="*/ 2230026 w 4218987"/>
                  <a:gd name="connsiteY9" fmla="*/ 2544057 h 4308996"/>
                  <a:gd name="connsiteX10" fmla="*/ 2228909 w 4218987"/>
                  <a:gd name="connsiteY10" fmla="*/ 2545382 h 4308996"/>
                  <a:gd name="connsiteX11" fmla="*/ 2187259 w 4218987"/>
                  <a:gd name="connsiteY11" fmla="*/ 2403586 h 4308996"/>
                  <a:gd name="connsiteX12" fmla="*/ 1934983 w 4218987"/>
                  <a:gd name="connsiteY12" fmla="*/ 2172224 h 4308996"/>
                  <a:gd name="connsiteX13" fmla="*/ 1993087 w 4218987"/>
                  <a:gd name="connsiteY13" fmla="*/ 2225511 h 4308996"/>
                  <a:gd name="connsiteX14" fmla="*/ 1941766 w 4218987"/>
                  <a:gd name="connsiteY14" fmla="*/ 2332476 h 4308996"/>
                  <a:gd name="connsiteX15" fmla="*/ 2068585 w 4218987"/>
                  <a:gd name="connsiteY15" fmla="*/ 2735356 h 4308996"/>
                  <a:gd name="connsiteX16" fmla="*/ 2416619 w 4218987"/>
                  <a:gd name="connsiteY16" fmla="*/ 2837634 h 4308996"/>
                  <a:gd name="connsiteX17" fmla="*/ 2589184 w 4218987"/>
                  <a:gd name="connsiteY17" fmla="*/ 2772191 h 4308996"/>
                  <a:gd name="connsiteX18" fmla="*/ 2819784 w 4218987"/>
                  <a:gd name="connsiteY18" fmla="*/ 2983674 h 4308996"/>
                  <a:gd name="connsiteX19" fmla="*/ 2627084 w 4218987"/>
                  <a:gd name="connsiteY19" fmla="*/ 2932673 h 4308996"/>
                  <a:gd name="connsiteX20" fmla="*/ 2434618 w 4218987"/>
                  <a:gd name="connsiteY20" fmla="*/ 3123569 h 4308996"/>
                  <a:gd name="connsiteX21" fmla="*/ 2893365 w 4218987"/>
                  <a:gd name="connsiteY21" fmla="*/ 3244629 h 4308996"/>
                  <a:gd name="connsiteX22" fmla="*/ 3032143 w 4218987"/>
                  <a:gd name="connsiteY22" fmla="*/ 3178428 h 4308996"/>
                  <a:gd name="connsiteX23" fmla="*/ 3090634 w 4218987"/>
                  <a:gd name="connsiteY23" fmla="*/ 3232070 h 4308996"/>
                  <a:gd name="connsiteX24" fmla="*/ 3210914 w 4218987"/>
                  <a:gd name="connsiteY24" fmla="*/ 3100917 h 4308996"/>
                  <a:gd name="connsiteX25" fmla="*/ 3156792 w 4218987"/>
                  <a:gd name="connsiteY25" fmla="*/ 3051281 h 4308996"/>
                  <a:gd name="connsiteX26" fmla="*/ 3222229 w 4218987"/>
                  <a:gd name="connsiteY26" fmla="*/ 2902643 h 4308996"/>
                  <a:gd name="connsiteX27" fmla="*/ 3089478 w 4218987"/>
                  <a:gd name="connsiteY27" fmla="*/ 2455444 h 4308996"/>
                  <a:gd name="connsiteX28" fmla="*/ 3090209 w 4218987"/>
                  <a:gd name="connsiteY28" fmla="*/ 2454588 h 4308996"/>
                  <a:gd name="connsiteX29" fmla="*/ 3085067 w 4218987"/>
                  <a:gd name="connsiteY29" fmla="*/ 2450814 h 4308996"/>
                  <a:gd name="connsiteX30" fmla="*/ 3083320 w 4218987"/>
                  <a:gd name="connsiteY30" fmla="*/ 2448981 h 4308996"/>
                  <a:gd name="connsiteX31" fmla="*/ 3083018 w 4218987"/>
                  <a:gd name="connsiteY31" fmla="*/ 2449310 h 4308996"/>
                  <a:gd name="connsiteX32" fmla="*/ 2744891 w 4218987"/>
                  <a:gd name="connsiteY32" fmla="*/ 2362489 h 4308996"/>
                  <a:gd name="connsiteX33" fmla="*/ 2538260 w 4218987"/>
                  <a:gd name="connsiteY33" fmla="*/ 2484027 h 4308996"/>
                  <a:gd name="connsiteX34" fmla="*/ 2299616 w 4218987"/>
                  <a:gd name="connsiteY34" fmla="*/ 2265166 h 4308996"/>
                  <a:gd name="connsiteX35" fmla="*/ 2313553 w 4218987"/>
                  <a:gd name="connsiteY35" fmla="*/ 2259152 h 4308996"/>
                  <a:gd name="connsiteX36" fmla="*/ 2487357 w 4218987"/>
                  <a:gd name="connsiteY36" fmla="*/ 2305018 h 4308996"/>
                  <a:gd name="connsiteX37" fmla="*/ 2660620 w 4218987"/>
                  <a:gd name="connsiteY37" fmla="*/ 2133169 h 4308996"/>
                  <a:gd name="connsiteX38" fmla="*/ 2247647 w 4218987"/>
                  <a:gd name="connsiteY38" fmla="*/ 2024188 h 4308996"/>
                  <a:gd name="connsiteX39" fmla="*/ 2110842 w 4218987"/>
                  <a:gd name="connsiteY39" fmla="*/ 2092042 h 4308996"/>
                  <a:gd name="connsiteX40" fmla="*/ 2055263 w 4218987"/>
                  <a:gd name="connsiteY40" fmla="*/ 2041071 h 4308996"/>
                  <a:gd name="connsiteX41" fmla="*/ 1934983 w 4218987"/>
                  <a:gd name="connsiteY41" fmla="*/ 2172224 h 4308996"/>
                  <a:gd name="connsiteX42" fmla="*/ 1094802 w 4218987"/>
                  <a:gd name="connsiteY42" fmla="*/ 2514736 h 4308996"/>
                  <a:gd name="connsiteX43" fmla="*/ 2274949 w 4218987"/>
                  <a:gd name="connsiteY43" fmla="*/ 1236961 h 4308996"/>
                  <a:gd name="connsiteX44" fmla="*/ 3845776 w 4218987"/>
                  <a:gd name="connsiteY44" fmla="*/ 1525899 h 4308996"/>
                  <a:gd name="connsiteX45" fmla="*/ 3464840 w 4218987"/>
                  <a:gd name="connsiteY45" fmla="*/ 3450212 h 4308996"/>
                  <a:gd name="connsiteX46" fmla="*/ 1459992 w 4218987"/>
                  <a:gd name="connsiteY46" fmla="*/ 3977637 h 4308996"/>
                  <a:gd name="connsiteX47" fmla="*/ 1457332 w 4218987"/>
                  <a:gd name="connsiteY47" fmla="*/ 3973640 h 4308996"/>
                  <a:gd name="connsiteX48" fmla="*/ 1094802 w 4218987"/>
                  <a:gd name="connsiteY48" fmla="*/ 2514736 h 4308996"/>
                  <a:gd name="connsiteX49" fmla="*/ 859948 w 4218987"/>
                  <a:gd name="connsiteY49" fmla="*/ 2248939 h 4308996"/>
                  <a:gd name="connsiteX50" fmla="*/ 1963134 w 4218987"/>
                  <a:gd name="connsiteY50" fmla="*/ 1046030 h 4308996"/>
                  <a:gd name="connsiteX51" fmla="*/ 2030962 w 4218987"/>
                  <a:gd name="connsiteY51" fmla="*/ 1043097 h 4308996"/>
                  <a:gd name="connsiteX52" fmla="*/ 2172480 w 4218987"/>
                  <a:gd name="connsiteY52" fmla="*/ 1172882 h 4308996"/>
                  <a:gd name="connsiteX53" fmla="*/ 2175413 w 4218987"/>
                  <a:gd name="connsiteY53" fmla="*/ 1240710 h 4308996"/>
                  <a:gd name="connsiteX54" fmla="*/ 1072226 w 4218987"/>
                  <a:gd name="connsiteY54" fmla="*/ 2443619 h 4308996"/>
                  <a:gd name="connsiteX55" fmla="*/ 1004399 w 4218987"/>
                  <a:gd name="connsiteY55" fmla="*/ 2446552 h 4308996"/>
                  <a:gd name="connsiteX56" fmla="*/ 862881 w 4218987"/>
                  <a:gd name="connsiteY56" fmla="*/ 2316766 h 4308996"/>
                  <a:gd name="connsiteX57" fmla="*/ 859948 w 4218987"/>
                  <a:gd name="connsiteY57" fmla="*/ 2248939 h 4308996"/>
                  <a:gd name="connsiteX58" fmla="*/ 624244 w 4218987"/>
                  <a:gd name="connsiteY58" fmla="*/ 760411 h 4308996"/>
                  <a:gd name="connsiteX59" fmla="*/ 1246221 w 4218987"/>
                  <a:gd name="connsiteY59" fmla="*/ 664261 h 4308996"/>
                  <a:gd name="connsiteX60" fmla="*/ 1422930 w 4218987"/>
                  <a:gd name="connsiteY60" fmla="*/ 161864 h 4308996"/>
                  <a:gd name="connsiteX61" fmla="*/ 1885804 w 4218987"/>
                  <a:gd name="connsiteY61" fmla="*/ 995630 h 4308996"/>
                  <a:gd name="connsiteX62" fmla="*/ 846522 w 4218987"/>
                  <a:gd name="connsiteY62" fmla="*/ 2157043 h 4308996"/>
                  <a:gd name="connsiteX63" fmla="*/ 127757 w 4218987"/>
                  <a:gd name="connsiteY63" fmla="*/ 2186014 h 4308996"/>
                  <a:gd name="connsiteX64" fmla="*/ 448206 w 4218987"/>
                  <a:gd name="connsiteY64" fmla="*/ 1555358 h 4308996"/>
                  <a:gd name="connsiteX65" fmla="*/ 624244 w 4218987"/>
                  <a:gd name="connsiteY65" fmla="*/ 760411 h 4308996"/>
                  <a:gd name="connsiteX0" fmla="*/ 2726972 w 4218987"/>
                  <a:gd name="connsiteY0" fmla="*/ 2714720 h 4366622"/>
                  <a:gd name="connsiteX1" fmla="*/ 2785542 w 4218987"/>
                  <a:gd name="connsiteY1" fmla="*/ 2675841 h 4366622"/>
                  <a:gd name="connsiteX2" fmla="*/ 2903529 w 4218987"/>
                  <a:gd name="connsiteY2" fmla="*/ 2709994 h 4366622"/>
                  <a:gd name="connsiteX3" fmla="*/ 2958558 w 4218987"/>
                  <a:gd name="connsiteY3" fmla="*/ 2897321 h 4366622"/>
                  <a:gd name="connsiteX4" fmla="*/ 2951347 w 4218987"/>
                  <a:gd name="connsiteY4" fmla="*/ 2920494 h 4366622"/>
                  <a:gd name="connsiteX5" fmla="*/ 2726972 w 4218987"/>
                  <a:gd name="connsiteY5" fmla="*/ 2714720 h 4366622"/>
                  <a:gd name="connsiteX6" fmla="*/ 2187259 w 4218987"/>
                  <a:gd name="connsiteY6" fmla="*/ 2461212 h 4366622"/>
                  <a:gd name="connsiteX7" fmla="*/ 2388933 w 4218987"/>
                  <a:gd name="connsiteY7" fmla="*/ 2646168 h 4366622"/>
                  <a:gd name="connsiteX8" fmla="*/ 2386834 w 4218987"/>
                  <a:gd name="connsiteY8" fmla="*/ 2646699 h 4366622"/>
                  <a:gd name="connsiteX9" fmla="*/ 2230026 w 4218987"/>
                  <a:gd name="connsiteY9" fmla="*/ 2601683 h 4366622"/>
                  <a:gd name="connsiteX10" fmla="*/ 2228909 w 4218987"/>
                  <a:gd name="connsiteY10" fmla="*/ 2603008 h 4366622"/>
                  <a:gd name="connsiteX11" fmla="*/ 2187259 w 4218987"/>
                  <a:gd name="connsiteY11" fmla="*/ 2461212 h 4366622"/>
                  <a:gd name="connsiteX12" fmla="*/ 1934983 w 4218987"/>
                  <a:gd name="connsiteY12" fmla="*/ 2229850 h 4366622"/>
                  <a:gd name="connsiteX13" fmla="*/ 1993087 w 4218987"/>
                  <a:gd name="connsiteY13" fmla="*/ 2283137 h 4366622"/>
                  <a:gd name="connsiteX14" fmla="*/ 1941766 w 4218987"/>
                  <a:gd name="connsiteY14" fmla="*/ 2390102 h 4366622"/>
                  <a:gd name="connsiteX15" fmla="*/ 2068585 w 4218987"/>
                  <a:gd name="connsiteY15" fmla="*/ 2792982 h 4366622"/>
                  <a:gd name="connsiteX16" fmla="*/ 2416619 w 4218987"/>
                  <a:gd name="connsiteY16" fmla="*/ 2895260 h 4366622"/>
                  <a:gd name="connsiteX17" fmla="*/ 2589184 w 4218987"/>
                  <a:gd name="connsiteY17" fmla="*/ 2829817 h 4366622"/>
                  <a:gd name="connsiteX18" fmla="*/ 2819784 w 4218987"/>
                  <a:gd name="connsiteY18" fmla="*/ 3041300 h 4366622"/>
                  <a:gd name="connsiteX19" fmla="*/ 2627084 w 4218987"/>
                  <a:gd name="connsiteY19" fmla="*/ 2990299 h 4366622"/>
                  <a:gd name="connsiteX20" fmla="*/ 2434618 w 4218987"/>
                  <a:gd name="connsiteY20" fmla="*/ 3181195 h 4366622"/>
                  <a:gd name="connsiteX21" fmla="*/ 2893365 w 4218987"/>
                  <a:gd name="connsiteY21" fmla="*/ 3302255 h 4366622"/>
                  <a:gd name="connsiteX22" fmla="*/ 3032143 w 4218987"/>
                  <a:gd name="connsiteY22" fmla="*/ 3236054 h 4366622"/>
                  <a:gd name="connsiteX23" fmla="*/ 3090634 w 4218987"/>
                  <a:gd name="connsiteY23" fmla="*/ 3289696 h 4366622"/>
                  <a:gd name="connsiteX24" fmla="*/ 3210914 w 4218987"/>
                  <a:gd name="connsiteY24" fmla="*/ 3158543 h 4366622"/>
                  <a:gd name="connsiteX25" fmla="*/ 3156792 w 4218987"/>
                  <a:gd name="connsiteY25" fmla="*/ 3108907 h 4366622"/>
                  <a:gd name="connsiteX26" fmla="*/ 3222229 w 4218987"/>
                  <a:gd name="connsiteY26" fmla="*/ 2960269 h 4366622"/>
                  <a:gd name="connsiteX27" fmla="*/ 3089478 w 4218987"/>
                  <a:gd name="connsiteY27" fmla="*/ 2513070 h 4366622"/>
                  <a:gd name="connsiteX28" fmla="*/ 3090209 w 4218987"/>
                  <a:gd name="connsiteY28" fmla="*/ 2512214 h 4366622"/>
                  <a:gd name="connsiteX29" fmla="*/ 3085067 w 4218987"/>
                  <a:gd name="connsiteY29" fmla="*/ 2508440 h 4366622"/>
                  <a:gd name="connsiteX30" fmla="*/ 3083320 w 4218987"/>
                  <a:gd name="connsiteY30" fmla="*/ 2506607 h 4366622"/>
                  <a:gd name="connsiteX31" fmla="*/ 3083018 w 4218987"/>
                  <a:gd name="connsiteY31" fmla="*/ 2506936 h 4366622"/>
                  <a:gd name="connsiteX32" fmla="*/ 2744891 w 4218987"/>
                  <a:gd name="connsiteY32" fmla="*/ 2420115 h 4366622"/>
                  <a:gd name="connsiteX33" fmla="*/ 2538260 w 4218987"/>
                  <a:gd name="connsiteY33" fmla="*/ 2541653 h 4366622"/>
                  <a:gd name="connsiteX34" fmla="*/ 2299616 w 4218987"/>
                  <a:gd name="connsiteY34" fmla="*/ 2322792 h 4366622"/>
                  <a:gd name="connsiteX35" fmla="*/ 2313553 w 4218987"/>
                  <a:gd name="connsiteY35" fmla="*/ 2316778 h 4366622"/>
                  <a:gd name="connsiteX36" fmla="*/ 2487357 w 4218987"/>
                  <a:gd name="connsiteY36" fmla="*/ 2362644 h 4366622"/>
                  <a:gd name="connsiteX37" fmla="*/ 2660620 w 4218987"/>
                  <a:gd name="connsiteY37" fmla="*/ 2190795 h 4366622"/>
                  <a:gd name="connsiteX38" fmla="*/ 2247647 w 4218987"/>
                  <a:gd name="connsiteY38" fmla="*/ 2081814 h 4366622"/>
                  <a:gd name="connsiteX39" fmla="*/ 2110842 w 4218987"/>
                  <a:gd name="connsiteY39" fmla="*/ 2149668 h 4366622"/>
                  <a:gd name="connsiteX40" fmla="*/ 2055263 w 4218987"/>
                  <a:gd name="connsiteY40" fmla="*/ 2098697 h 4366622"/>
                  <a:gd name="connsiteX41" fmla="*/ 1934983 w 4218987"/>
                  <a:gd name="connsiteY41" fmla="*/ 2229850 h 4366622"/>
                  <a:gd name="connsiteX42" fmla="*/ 1094802 w 4218987"/>
                  <a:gd name="connsiteY42" fmla="*/ 2572362 h 4366622"/>
                  <a:gd name="connsiteX43" fmla="*/ 2274949 w 4218987"/>
                  <a:gd name="connsiteY43" fmla="*/ 1294587 h 4366622"/>
                  <a:gd name="connsiteX44" fmla="*/ 3845776 w 4218987"/>
                  <a:gd name="connsiteY44" fmla="*/ 1583525 h 4366622"/>
                  <a:gd name="connsiteX45" fmla="*/ 3464840 w 4218987"/>
                  <a:gd name="connsiteY45" fmla="*/ 3507838 h 4366622"/>
                  <a:gd name="connsiteX46" fmla="*/ 1459992 w 4218987"/>
                  <a:gd name="connsiteY46" fmla="*/ 4035263 h 4366622"/>
                  <a:gd name="connsiteX47" fmla="*/ 1457332 w 4218987"/>
                  <a:gd name="connsiteY47" fmla="*/ 4031266 h 4366622"/>
                  <a:gd name="connsiteX48" fmla="*/ 1094802 w 4218987"/>
                  <a:gd name="connsiteY48" fmla="*/ 2572362 h 4366622"/>
                  <a:gd name="connsiteX49" fmla="*/ 859948 w 4218987"/>
                  <a:gd name="connsiteY49" fmla="*/ 2306565 h 4366622"/>
                  <a:gd name="connsiteX50" fmla="*/ 1963134 w 4218987"/>
                  <a:gd name="connsiteY50" fmla="*/ 1103656 h 4366622"/>
                  <a:gd name="connsiteX51" fmla="*/ 2030962 w 4218987"/>
                  <a:gd name="connsiteY51" fmla="*/ 1100723 h 4366622"/>
                  <a:gd name="connsiteX52" fmla="*/ 2172480 w 4218987"/>
                  <a:gd name="connsiteY52" fmla="*/ 1230508 h 4366622"/>
                  <a:gd name="connsiteX53" fmla="*/ 2175413 w 4218987"/>
                  <a:gd name="connsiteY53" fmla="*/ 1298336 h 4366622"/>
                  <a:gd name="connsiteX54" fmla="*/ 1072226 w 4218987"/>
                  <a:gd name="connsiteY54" fmla="*/ 2501245 h 4366622"/>
                  <a:gd name="connsiteX55" fmla="*/ 1004399 w 4218987"/>
                  <a:gd name="connsiteY55" fmla="*/ 2504178 h 4366622"/>
                  <a:gd name="connsiteX56" fmla="*/ 862881 w 4218987"/>
                  <a:gd name="connsiteY56" fmla="*/ 2374392 h 4366622"/>
                  <a:gd name="connsiteX57" fmla="*/ 859948 w 4218987"/>
                  <a:gd name="connsiteY57" fmla="*/ 2306565 h 4366622"/>
                  <a:gd name="connsiteX58" fmla="*/ 624244 w 4218987"/>
                  <a:gd name="connsiteY58" fmla="*/ 818037 h 4366622"/>
                  <a:gd name="connsiteX59" fmla="*/ 1246221 w 4218987"/>
                  <a:gd name="connsiteY59" fmla="*/ 721887 h 4366622"/>
                  <a:gd name="connsiteX60" fmla="*/ 1422930 w 4218987"/>
                  <a:gd name="connsiteY60" fmla="*/ 219490 h 4366622"/>
                  <a:gd name="connsiteX61" fmla="*/ 1885804 w 4218987"/>
                  <a:gd name="connsiteY61" fmla="*/ 1053256 h 4366622"/>
                  <a:gd name="connsiteX62" fmla="*/ 846522 w 4218987"/>
                  <a:gd name="connsiteY62" fmla="*/ 2214669 h 4366622"/>
                  <a:gd name="connsiteX63" fmla="*/ 127757 w 4218987"/>
                  <a:gd name="connsiteY63" fmla="*/ 2243640 h 4366622"/>
                  <a:gd name="connsiteX64" fmla="*/ 448206 w 4218987"/>
                  <a:gd name="connsiteY64" fmla="*/ 1612984 h 4366622"/>
                  <a:gd name="connsiteX65" fmla="*/ 624244 w 4218987"/>
                  <a:gd name="connsiteY65" fmla="*/ 818037 h 4366622"/>
                  <a:gd name="connsiteX0" fmla="*/ 2726972 w 4218987"/>
                  <a:gd name="connsiteY0" fmla="*/ 2679961 h 4331863"/>
                  <a:gd name="connsiteX1" fmla="*/ 2785542 w 4218987"/>
                  <a:gd name="connsiteY1" fmla="*/ 2641082 h 4331863"/>
                  <a:gd name="connsiteX2" fmla="*/ 2903529 w 4218987"/>
                  <a:gd name="connsiteY2" fmla="*/ 2675235 h 4331863"/>
                  <a:gd name="connsiteX3" fmla="*/ 2958558 w 4218987"/>
                  <a:gd name="connsiteY3" fmla="*/ 2862562 h 4331863"/>
                  <a:gd name="connsiteX4" fmla="*/ 2951347 w 4218987"/>
                  <a:gd name="connsiteY4" fmla="*/ 2885735 h 4331863"/>
                  <a:gd name="connsiteX5" fmla="*/ 2726972 w 4218987"/>
                  <a:gd name="connsiteY5" fmla="*/ 2679961 h 4331863"/>
                  <a:gd name="connsiteX6" fmla="*/ 2187259 w 4218987"/>
                  <a:gd name="connsiteY6" fmla="*/ 2426453 h 4331863"/>
                  <a:gd name="connsiteX7" fmla="*/ 2388933 w 4218987"/>
                  <a:gd name="connsiteY7" fmla="*/ 2611409 h 4331863"/>
                  <a:gd name="connsiteX8" fmla="*/ 2386834 w 4218987"/>
                  <a:gd name="connsiteY8" fmla="*/ 2611940 h 4331863"/>
                  <a:gd name="connsiteX9" fmla="*/ 2230026 w 4218987"/>
                  <a:gd name="connsiteY9" fmla="*/ 2566924 h 4331863"/>
                  <a:gd name="connsiteX10" fmla="*/ 2228909 w 4218987"/>
                  <a:gd name="connsiteY10" fmla="*/ 2568249 h 4331863"/>
                  <a:gd name="connsiteX11" fmla="*/ 2187259 w 4218987"/>
                  <a:gd name="connsiteY11" fmla="*/ 2426453 h 4331863"/>
                  <a:gd name="connsiteX12" fmla="*/ 1934983 w 4218987"/>
                  <a:gd name="connsiteY12" fmla="*/ 2195091 h 4331863"/>
                  <a:gd name="connsiteX13" fmla="*/ 1993087 w 4218987"/>
                  <a:gd name="connsiteY13" fmla="*/ 2248378 h 4331863"/>
                  <a:gd name="connsiteX14" fmla="*/ 1941766 w 4218987"/>
                  <a:gd name="connsiteY14" fmla="*/ 2355343 h 4331863"/>
                  <a:gd name="connsiteX15" fmla="*/ 2068585 w 4218987"/>
                  <a:gd name="connsiteY15" fmla="*/ 2758223 h 4331863"/>
                  <a:gd name="connsiteX16" fmla="*/ 2416619 w 4218987"/>
                  <a:gd name="connsiteY16" fmla="*/ 2860501 h 4331863"/>
                  <a:gd name="connsiteX17" fmla="*/ 2589184 w 4218987"/>
                  <a:gd name="connsiteY17" fmla="*/ 2795058 h 4331863"/>
                  <a:gd name="connsiteX18" fmla="*/ 2819784 w 4218987"/>
                  <a:gd name="connsiteY18" fmla="*/ 3006541 h 4331863"/>
                  <a:gd name="connsiteX19" fmla="*/ 2627084 w 4218987"/>
                  <a:gd name="connsiteY19" fmla="*/ 2955540 h 4331863"/>
                  <a:gd name="connsiteX20" fmla="*/ 2434618 w 4218987"/>
                  <a:gd name="connsiteY20" fmla="*/ 3146436 h 4331863"/>
                  <a:gd name="connsiteX21" fmla="*/ 2893365 w 4218987"/>
                  <a:gd name="connsiteY21" fmla="*/ 3267496 h 4331863"/>
                  <a:gd name="connsiteX22" fmla="*/ 3032143 w 4218987"/>
                  <a:gd name="connsiteY22" fmla="*/ 3201295 h 4331863"/>
                  <a:gd name="connsiteX23" fmla="*/ 3090634 w 4218987"/>
                  <a:gd name="connsiteY23" fmla="*/ 3254937 h 4331863"/>
                  <a:gd name="connsiteX24" fmla="*/ 3210914 w 4218987"/>
                  <a:gd name="connsiteY24" fmla="*/ 3123784 h 4331863"/>
                  <a:gd name="connsiteX25" fmla="*/ 3156792 w 4218987"/>
                  <a:gd name="connsiteY25" fmla="*/ 3074148 h 4331863"/>
                  <a:gd name="connsiteX26" fmla="*/ 3222229 w 4218987"/>
                  <a:gd name="connsiteY26" fmla="*/ 2925510 h 4331863"/>
                  <a:gd name="connsiteX27" fmla="*/ 3089478 w 4218987"/>
                  <a:gd name="connsiteY27" fmla="*/ 2478311 h 4331863"/>
                  <a:gd name="connsiteX28" fmla="*/ 3090209 w 4218987"/>
                  <a:gd name="connsiteY28" fmla="*/ 2477455 h 4331863"/>
                  <a:gd name="connsiteX29" fmla="*/ 3085067 w 4218987"/>
                  <a:gd name="connsiteY29" fmla="*/ 2473681 h 4331863"/>
                  <a:gd name="connsiteX30" fmla="*/ 3083320 w 4218987"/>
                  <a:gd name="connsiteY30" fmla="*/ 2471848 h 4331863"/>
                  <a:gd name="connsiteX31" fmla="*/ 3083018 w 4218987"/>
                  <a:gd name="connsiteY31" fmla="*/ 2472177 h 4331863"/>
                  <a:gd name="connsiteX32" fmla="*/ 2744891 w 4218987"/>
                  <a:gd name="connsiteY32" fmla="*/ 2385356 h 4331863"/>
                  <a:gd name="connsiteX33" fmla="*/ 2538260 w 4218987"/>
                  <a:gd name="connsiteY33" fmla="*/ 2506894 h 4331863"/>
                  <a:gd name="connsiteX34" fmla="*/ 2299616 w 4218987"/>
                  <a:gd name="connsiteY34" fmla="*/ 2288033 h 4331863"/>
                  <a:gd name="connsiteX35" fmla="*/ 2313553 w 4218987"/>
                  <a:gd name="connsiteY35" fmla="*/ 2282019 h 4331863"/>
                  <a:gd name="connsiteX36" fmla="*/ 2487357 w 4218987"/>
                  <a:gd name="connsiteY36" fmla="*/ 2327885 h 4331863"/>
                  <a:gd name="connsiteX37" fmla="*/ 2660620 w 4218987"/>
                  <a:gd name="connsiteY37" fmla="*/ 2156036 h 4331863"/>
                  <a:gd name="connsiteX38" fmla="*/ 2247647 w 4218987"/>
                  <a:gd name="connsiteY38" fmla="*/ 2047055 h 4331863"/>
                  <a:gd name="connsiteX39" fmla="*/ 2110842 w 4218987"/>
                  <a:gd name="connsiteY39" fmla="*/ 2114909 h 4331863"/>
                  <a:gd name="connsiteX40" fmla="*/ 2055263 w 4218987"/>
                  <a:gd name="connsiteY40" fmla="*/ 2063938 h 4331863"/>
                  <a:gd name="connsiteX41" fmla="*/ 1934983 w 4218987"/>
                  <a:gd name="connsiteY41" fmla="*/ 2195091 h 4331863"/>
                  <a:gd name="connsiteX42" fmla="*/ 1094802 w 4218987"/>
                  <a:gd name="connsiteY42" fmla="*/ 2537603 h 4331863"/>
                  <a:gd name="connsiteX43" fmla="*/ 2274949 w 4218987"/>
                  <a:gd name="connsiteY43" fmla="*/ 1259828 h 4331863"/>
                  <a:gd name="connsiteX44" fmla="*/ 3845776 w 4218987"/>
                  <a:gd name="connsiteY44" fmla="*/ 1548766 h 4331863"/>
                  <a:gd name="connsiteX45" fmla="*/ 3464840 w 4218987"/>
                  <a:gd name="connsiteY45" fmla="*/ 3473079 h 4331863"/>
                  <a:gd name="connsiteX46" fmla="*/ 1459992 w 4218987"/>
                  <a:gd name="connsiteY46" fmla="*/ 4000504 h 4331863"/>
                  <a:gd name="connsiteX47" fmla="*/ 1457332 w 4218987"/>
                  <a:gd name="connsiteY47" fmla="*/ 3996507 h 4331863"/>
                  <a:gd name="connsiteX48" fmla="*/ 1094802 w 4218987"/>
                  <a:gd name="connsiteY48" fmla="*/ 2537603 h 4331863"/>
                  <a:gd name="connsiteX49" fmla="*/ 859948 w 4218987"/>
                  <a:gd name="connsiteY49" fmla="*/ 2271806 h 4331863"/>
                  <a:gd name="connsiteX50" fmla="*/ 1963134 w 4218987"/>
                  <a:gd name="connsiteY50" fmla="*/ 1068897 h 4331863"/>
                  <a:gd name="connsiteX51" fmla="*/ 2030962 w 4218987"/>
                  <a:gd name="connsiteY51" fmla="*/ 1065964 h 4331863"/>
                  <a:gd name="connsiteX52" fmla="*/ 2172480 w 4218987"/>
                  <a:gd name="connsiteY52" fmla="*/ 1195749 h 4331863"/>
                  <a:gd name="connsiteX53" fmla="*/ 2175413 w 4218987"/>
                  <a:gd name="connsiteY53" fmla="*/ 1263577 h 4331863"/>
                  <a:gd name="connsiteX54" fmla="*/ 1072226 w 4218987"/>
                  <a:gd name="connsiteY54" fmla="*/ 2466486 h 4331863"/>
                  <a:gd name="connsiteX55" fmla="*/ 1004399 w 4218987"/>
                  <a:gd name="connsiteY55" fmla="*/ 2469419 h 4331863"/>
                  <a:gd name="connsiteX56" fmla="*/ 862881 w 4218987"/>
                  <a:gd name="connsiteY56" fmla="*/ 2339633 h 4331863"/>
                  <a:gd name="connsiteX57" fmla="*/ 859948 w 4218987"/>
                  <a:gd name="connsiteY57" fmla="*/ 2271806 h 4331863"/>
                  <a:gd name="connsiteX58" fmla="*/ 624244 w 4218987"/>
                  <a:gd name="connsiteY58" fmla="*/ 783278 h 4331863"/>
                  <a:gd name="connsiteX59" fmla="*/ 1246221 w 4218987"/>
                  <a:gd name="connsiteY59" fmla="*/ 687128 h 4331863"/>
                  <a:gd name="connsiteX60" fmla="*/ 1422930 w 4218987"/>
                  <a:gd name="connsiteY60" fmla="*/ 184731 h 4331863"/>
                  <a:gd name="connsiteX61" fmla="*/ 1885804 w 4218987"/>
                  <a:gd name="connsiteY61" fmla="*/ 1018497 h 4331863"/>
                  <a:gd name="connsiteX62" fmla="*/ 846522 w 4218987"/>
                  <a:gd name="connsiteY62" fmla="*/ 2179910 h 4331863"/>
                  <a:gd name="connsiteX63" fmla="*/ 127757 w 4218987"/>
                  <a:gd name="connsiteY63" fmla="*/ 2208881 h 4331863"/>
                  <a:gd name="connsiteX64" fmla="*/ 448206 w 4218987"/>
                  <a:gd name="connsiteY64" fmla="*/ 1578225 h 4331863"/>
                  <a:gd name="connsiteX65" fmla="*/ 624244 w 4218987"/>
                  <a:gd name="connsiteY65" fmla="*/ 783278 h 4331863"/>
                  <a:gd name="connsiteX0" fmla="*/ 2726972 w 4218987"/>
                  <a:gd name="connsiteY0" fmla="*/ 2700941 h 4352843"/>
                  <a:gd name="connsiteX1" fmla="*/ 2785542 w 4218987"/>
                  <a:gd name="connsiteY1" fmla="*/ 2662062 h 4352843"/>
                  <a:gd name="connsiteX2" fmla="*/ 2903529 w 4218987"/>
                  <a:gd name="connsiteY2" fmla="*/ 2696215 h 4352843"/>
                  <a:gd name="connsiteX3" fmla="*/ 2958558 w 4218987"/>
                  <a:gd name="connsiteY3" fmla="*/ 2883542 h 4352843"/>
                  <a:gd name="connsiteX4" fmla="*/ 2951347 w 4218987"/>
                  <a:gd name="connsiteY4" fmla="*/ 2906715 h 4352843"/>
                  <a:gd name="connsiteX5" fmla="*/ 2726972 w 4218987"/>
                  <a:gd name="connsiteY5" fmla="*/ 2700941 h 4352843"/>
                  <a:gd name="connsiteX6" fmla="*/ 2187259 w 4218987"/>
                  <a:gd name="connsiteY6" fmla="*/ 2447433 h 4352843"/>
                  <a:gd name="connsiteX7" fmla="*/ 2388933 w 4218987"/>
                  <a:gd name="connsiteY7" fmla="*/ 2632389 h 4352843"/>
                  <a:gd name="connsiteX8" fmla="*/ 2386834 w 4218987"/>
                  <a:gd name="connsiteY8" fmla="*/ 2632920 h 4352843"/>
                  <a:gd name="connsiteX9" fmla="*/ 2230026 w 4218987"/>
                  <a:gd name="connsiteY9" fmla="*/ 2587904 h 4352843"/>
                  <a:gd name="connsiteX10" fmla="*/ 2228909 w 4218987"/>
                  <a:gd name="connsiteY10" fmla="*/ 2589229 h 4352843"/>
                  <a:gd name="connsiteX11" fmla="*/ 2187259 w 4218987"/>
                  <a:gd name="connsiteY11" fmla="*/ 2447433 h 4352843"/>
                  <a:gd name="connsiteX12" fmla="*/ 1934983 w 4218987"/>
                  <a:gd name="connsiteY12" fmla="*/ 2216071 h 4352843"/>
                  <a:gd name="connsiteX13" fmla="*/ 1993087 w 4218987"/>
                  <a:gd name="connsiteY13" fmla="*/ 2269358 h 4352843"/>
                  <a:gd name="connsiteX14" fmla="*/ 1941766 w 4218987"/>
                  <a:gd name="connsiteY14" fmla="*/ 2376323 h 4352843"/>
                  <a:gd name="connsiteX15" fmla="*/ 2068585 w 4218987"/>
                  <a:gd name="connsiteY15" fmla="*/ 2779203 h 4352843"/>
                  <a:gd name="connsiteX16" fmla="*/ 2416619 w 4218987"/>
                  <a:gd name="connsiteY16" fmla="*/ 2881481 h 4352843"/>
                  <a:gd name="connsiteX17" fmla="*/ 2589184 w 4218987"/>
                  <a:gd name="connsiteY17" fmla="*/ 2816038 h 4352843"/>
                  <a:gd name="connsiteX18" fmla="*/ 2819784 w 4218987"/>
                  <a:gd name="connsiteY18" fmla="*/ 3027521 h 4352843"/>
                  <a:gd name="connsiteX19" fmla="*/ 2627084 w 4218987"/>
                  <a:gd name="connsiteY19" fmla="*/ 2976520 h 4352843"/>
                  <a:gd name="connsiteX20" fmla="*/ 2434618 w 4218987"/>
                  <a:gd name="connsiteY20" fmla="*/ 3167416 h 4352843"/>
                  <a:gd name="connsiteX21" fmla="*/ 2893365 w 4218987"/>
                  <a:gd name="connsiteY21" fmla="*/ 3288476 h 4352843"/>
                  <a:gd name="connsiteX22" fmla="*/ 3032143 w 4218987"/>
                  <a:gd name="connsiteY22" fmla="*/ 3222275 h 4352843"/>
                  <a:gd name="connsiteX23" fmla="*/ 3090634 w 4218987"/>
                  <a:gd name="connsiteY23" fmla="*/ 3275917 h 4352843"/>
                  <a:gd name="connsiteX24" fmla="*/ 3210914 w 4218987"/>
                  <a:gd name="connsiteY24" fmla="*/ 3144764 h 4352843"/>
                  <a:gd name="connsiteX25" fmla="*/ 3156792 w 4218987"/>
                  <a:gd name="connsiteY25" fmla="*/ 3095128 h 4352843"/>
                  <a:gd name="connsiteX26" fmla="*/ 3222229 w 4218987"/>
                  <a:gd name="connsiteY26" fmla="*/ 2946490 h 4352843"/>
                  <a:gd name="connsiteX27" fmla="*/ 3089478 w 4218987"/>
                  <a:gd name="connsiteY27" fmla="*/ 2499291 h 4352843"/>
                  <a:gd name="connsiteX28" fmla="*/ 3090209 w 4218987"/>
                  <a:gd name="connsiteY28" fmla="*/ 2498435 h 4352843"/>
                  <a:gd name="connsiteX29" fmla="*/ 3085067 w 4218987"/>
                  <a:gd name="connsiteY29" fmla="*/ 2494661 h 4352843"/>
                  <a:gd name="connsiteX30" fmla="*/ 3083320 w 4218987"/>
                  <a:gd name="connsiteY30" fmla="*/ 2492828 h 4352843"/>
                  <a:gd name="connsiteX31" fmla="*/ 3083018 w 4218987"/>
                  <a:gd name="connsiteY31" fmla="*/ 2493157 h 4352843"/>
                  <a:gd name="connsiteX32" fmla="*/ 2744891 w 4218987"/>
                  <a:gd name="connsiteY32" fmla="*/ 2406336 h 4352843"/>
                  <a:gd name="connsiteX33" fmla="*/ 2538260 w 4218987"/>
                  <a:gd name="connsiteY33" fmla="*/ 2527874 h 4352843"/>
                  <a:gd name="connsiteX34" fmla="*/ 2299616 w 4218987"/>
                  <a:gd name="connsiteY34" fmla="*/ 2309013 h 4352843"/>
                  <a:gd name="connsiteX35" fmla="*/ 2313553 w 4218987"/>
                  <a:gd name="connsiteY35" fmla="*/ 2302999 h 4352843"/>
                  <a:gd name="connsiteX36" fmla="*/ 2487357 w 4218987"/>
                  <a:gd name="connsiteY36" fmla="*/ 2348865 h 4352843"/>
                  <a:gd name="connsiteX37" fmla="*/ 2660620 w 4218987"/>
                  <a:gd name="connsiteY37" fmla="*/ 2177016 h 4352843"/>
                  <a:gd name="connsiteX38" fmla="*/ 2247647 w 4218987"/>
                  <a:gd name="connsiteY38" fmla="*/ 2068035 h 4352843"/>
                  <a:gd name="connsiteX39" fmla="*/ 2110842 w 4218987"/>
                  <a:gd name="connsiteY39" fmla="*/ 2135889 h 4352843"/>
                  <a:gd name="connsiteX40" fmla="*/ 2055263 w 4218987"/>
                  <a:gd name="connsiteY40" fmla="*/ 2084918 h 4352843"/>
                  <a:gd name="connsiteX41" fmla="*/ 1934983 w 4218987"/>
                  <a:gd name="connsiteY41" fmla="*/ 2216071 h 4352843"/>
                  <a:gd name="connsiteX42" fmla="*/ 1094802 w 4218987"/>
                  <a:gd name="connsiteY42" fmla="*/ 2558583 h 4352843"/>
                  <a:gd name="connsiteX43" fmla="*/ 2274949 w 4218987"/>
                  <a:gd name="connsiteY43" fmla="*/ 1280808 h 4352843"/>
                  <a:gd name="connsiteX44" fmla="*/ 3845776 w 4218987"/>
                  <a:gd name="connsiteY44" fmla="*/ 1569746 h 4352843"/>
                  <a:gd name="connsiteX45" fmla="*/ 3464840 w 4218987"/>
                  <a:gd name="connsiteY45" fmla="*/ 3494059 h 4352843"/>
                  <a:gd name="connsiteX46" fmla="*/ 1459992 w 4218987"/>
                  <a:gd name="connsiteY46" fmla="*/ 4021484 h 4352843"/>
                  <a:gd name="connsiteX47" fmla="*/ 1457332 w 4218987"/>
                  <a:gd name="connsiteY47" fmla="*/ 4017487 h 4352843"/>
                  <a:gd name="connsiteX48" fmla="*/ 1094802 w 4218987"/>
                  <a:gd name="connsiteY48" fmla="*/ 2558583 h 4352843"/>
                  <a:gd name="connsiteX49" fmla="*/ 859948 w 4218987"/>
                  <a:gd name="connsiteY49" fmla="*/ 2292786 h 4352843"/>
                  <a:gd name="connsiteX50" fmla="*/ 1963134 w 4218987"/>
                  <a:gd name="connsiteY50" fmla="*/ 1089877 h 4352843"/>
                  <a:gd name="connsiteX51" fmla="*/ 2030962 w 4218987"/>
                  <a:gd name="connsiteY51" fmla="*/ 1086944 h 4352843"/>
                  <a:gd name="connsiteX52" fmla="*/ 2172480 w 4218987"/>
                  <a:gd name="connsiteY52" fmla="*/ 1216729 h 4352843"/>
                  <a:gd name="connsiteX53" fmla="*/ 2175413 w 4218987"/>
                  <a:gd name="connsiteY53" fmla="*/ 1284557 h 4352843"/>
                  <a:gd name="connsiteX54" fmla="*/ 1072226 w 4218987"/>
                  <a:gd name="connsiteY54" fmla="*/ 2487466 h 4352843"/>
                  <a:gd name="connsiteX55" fmla="*/ 1004399 w 4218987"/>
                  <a:gd name="connsiteY55" fmla="*/ 2490399 h 4352843"/>
                  <a:gd name="connsiteX56" fmla="*/ 862881 w 4218987"/>
                  <a:gd name="connsiteY56" fmla="*/ 2360613 h 4352843"/>
                  <a:gd name="connsiteX57" fmla="*/ 859948 w 4218987"/>
                  <a:gd name="connsiteY57" fmla="*/ 2292786 h 4352843"/>
                  <a:gd name="connsiteX58" fmla="*/ 624244 w 4218987"/>
                  <a:gd name="connsiteY58" fmla="*/ 804258 h 4352843"/>
                  <a:gd name="connsiteX59" fmla="*/ 1246221 w 4218987"/>
                  <a:gd name="connsiteY59" fmla="*/ 708108 h 4352843"/>
                  <a:gd name="connsiteX60" fmla="*/ 1422930 w 4218987"/>
                  <a:gd name="connsiteY60" fmla="*/ 205711 h 4352843"/>
                  <a:gd name="connsiteX61" fmla="*/ 1885804 w 4218987"/>
                  <a:gd name="connsiteY61" fmla="*/ 1039477 h 4352843"/>
                  <a:gd name="connsiteX62" fmla="*/ 846522 w 4218987"/>
                  <a:gd name="connsiteY62" fmla="*/ 2200890 h 4352843"/>
                  <a:gd name="connsiteX63" fmla="*/ 127757 w 4218987"/>
                  <a:gd name="connsiteY63" fmla="*/ 2229861 h 4352843"/>
                  <a:gd name="connsiteX64" fmla="*/ 448206 w 4218987"/>
                  <a:gd name="connsiteY64" fmla="*/ 1599205 h 4352843"/>
                  <a:gd name="connsiteX65" fmla="*/ 624244 w 4218987"/>
                  <a:gd name="connsiteY65" fmla="*/ 804258 h 4352843"/>
                  <a:gd name="connsiteX0" fmla="*/ 2726972 w 4218987"/>
                  <a:gd name="connsiteY0" fmla="*/ 2700941 h 4352843"/>
                  <a:gd name="connsiteX1" fmla="*/ 2785542 w 4218987"/>
                  <a:gd name="connsiteY1" fmla="*/ 2662062 h 4352843"/>
                  <a:gd name="connsiteX2" fmla="*/ 2903529 w 4218987"/>
                  <a:gd name="connsiteY2" fmla="*/ 2696215 h 4352843"/>
                  <a:gd name="connsiteX3" fmla="*/ 2958558 w 4218987"/>
                  <a:gd name="connsiteY3" fmla="*/ 2883542 h 4352843"/>
                  <a:gd name="connsiteX4" fmla="*/ 2951347 w 4218987"/>
                  <a:gd name="connsiteY4" fmla="*/ 2906715 h 4352843"/>
                  <a:gd name="connsiteX5" fmla="*/ 2726972 w 4218987"/>
                  <a:gd name="connsiteY5" fmla="*/ 2700941 h 4352843"/>
                  <a:gd name="connsiteX6" fmla="*/ 2187259 w 4218987"/>
                  <a:gd name="connsiteY6" fmla="*/ 2447433 h 4352843"/>
                  <a:gd name="connsiteX7" fmla="*/ 2388933 w 4218987"/>
                  <a:gd name="connsiteY7" fmla="*/ 2632389 h 4352843"/>
                  <a:gd name="connsiteX8" fmla="*/ 2386834 w 4218987"/>
                  <a:gd name="connsiteY8" fmla="*/ 2632920 h 4352843"/>
                  <a:gd name="connsiteX9" fmla="*/ 2230026 w 4218987"/>
                  <a:gd name="connsiteY9" fmla="*/ 2587904 h 4352843"/>
                  <a:gd name="connsiteX10" fmla="*/ 2228909 w 4218987"/>
                  <a:gd name="connsiteY10" fmla="*/ 2589229 h 4352843"/>
                  <a:gd name="connsiteX11" fmla="*/ 2187259 w 4218987"/>
                  <a:gd name="connsiteY11" fmla="*/ 2447433 h 4352843"/>
                  <a:gd name="connsiteX12" fmla="*/ 1934983 w 4218987"/>
                  <a:gd name="connsiteY12" fmla="*/ 2216071 h 4352843"/>
                  <a:gd name="connsiteX13" fmla="*/ 1993087 w 4218987"/>
                  <a:gd name="connsiteY13" fmla="*/ 2269358 h 4352843"/>
                  <a:gd name="connsiteX14" fmla="*/ 1941766 w 4218987"/>
                  <a:gd name="connsiteY14" fmla="*/ 2376323 h 4352843"/>
                  <a:gd name="connsiteX15" fmla="*/ 2068585 w 4218987"/>
                  <a:gd name="connsiteY15" fmla="*/ 2779203 h 4352843"/>
                  <a:gd name="connsiteX16" fmla="*/ 2416619 w 4218987"/>
                  <a:gd name="connsiteY16" fmla="*/ 2881481 h 4352843"/>
                  <a:gd name="connsiteX17" fmla="*/ 2589184 w 4218987"/>
                  <a:gd name="connsiteY17" fmla="*/ 2816038 h 4352843"/>
                  <a:gd name="connsiteX18" fmla="*/ 2819784 w 4218987"/>
                  <a:gd name="connsiteY18" fmla="*/ 3027521 h 4352843"/>
                  <a:gd name="connsiteX19" fmla="*/ 2627084 w 4218987"/>
                  <a:gd name="connsiteY19" fmla="*/ 2976520 h 4352843"/>
                  <a:gd name="connsiteX20" fmla="*/ 2434618 w 4218987"/>
                  <a:gd name="connsiteY20" fmla="*/ 3167416 h 4352843"/>
                  <a:gd name="connsiteX21" fmla="*/ 2893365 w 4218987"/>
                  <a:gd name="connsiteY21" fmla="*/ 3288476 h 4352843"/>
                  <a:gd name="connsiteX22" fmla="*/ 3032143 w 4218987"/>
                  <a:gd name="connsiteY22" fmla="*/ 3222275 h 4352843"/>
                  <a:gd name="connsiteX23" fmla="*/ 3090634 w 4218987"/>
                  <a:gd name="connsiteY23" fmla="*/ 3275917 h 4352843"/>
                  <a:gd name="connsiteX24" fmla="*/ 3210914 w 4218987"/>
                  <a:gd name="connsiteY24" fmla="*/ 3144764 h 4352843"/>
                  <a:gd name="connsiteX25" fmla="*/ 3156792 w 4218987"/>
                  <a:gd name="connsiteY25" fmla="*/ 3095128 h 4352843"/>
                  <a:gd name="connsiteX26" fmla="*/ 3222229 w 4218987"/>
                  <a:gd name="connsiteY26" fmla="*/ 2946490 h 4352843"/>
                  <a:gd name="connsiteX27" fmla="*/ 3089478 w 4218987"/>
                  <a:gd name="connsiteY27" fmla="*/ 2499291 h 4352843"/>
                  <a:gd name="connsiteX28" fmla="*/ 3090209 w 4218987"/>
                  <a:gd name="connsiteY28" fmla="*/ 2498435 h 4352843"/>
                  <a:gd name="connsiteX29" fmla="*/ 3085067 w 4218987"/>
                  <a:gd name="connsiteY29" fmla="*/ 2494661 h 4352843"/>
                  <a:gd name="connsiteX30" fmla="*/ 3083320 w 4218987"/>
                  <a:gd name="connsiteY30" fmla="*/ 2492828 h 4352843"/>
                  <a:gd name="connsiteX31" fmla="*/ 3083018 w 4218987"/>
                  <a:gd name="connsiteY31" fmla="*/ 2493157 h 4352843"/>
                  <a:gd name="connsiteX32" fmla="*/ 2744891 w 4218987"/>
                  <a:gd name="connsiteY32" fmla="*/ 2406336 h 4352843"/>
                  <a:gd name="connsiteX33" fmla="*/ 2538260 w 4218987"/>
                  <a:gd name="connsiteY33" fmla="*/ 2527874 h 4352843"/>
                  <a:gd name="connsiteX34" fmla="*/ 2299616 w 4218987"/>
                  <a:gd name="connsiteY34" fmla="*/ 2309013 h 4352843"/>
                  <a:gd name="connsiteX35" fmla="*/ 2313553 w 4218987"/>
                  <a:gd name="connsiteY35" fmla="*/ 2302999 h 4352843"/>
                  <a:gd name="connsiteX36" fmla="*/ 2487357 w 4218987"/>
                  <a:gd name="connsiteY36" fmla="*/ 2348865 h 4352843"/>
                  <a:gd name="connsiteX37" fmla="*/ 2660620 w 4218987"/>
                  <a:gd name="connsiteY37" fmla="*/ 2177016 h 4352843"/>
                  <a:gd name="connsiteX38" fmla="*/ 2247647 w 4218987"/>
                  <a:gd name="connsiteY38" fmla="*/ 2068035 h 4352843"/>
                  <a:gd name="connsiteX39" fmla="*/ 2110842 w 4218987"/>
                  <a:gd name="connsiteY39" fmla="*/ 2135889 h 4352843"/>
                  <a:gd name="connsiteX40" fmla="*/ 2055263 w 4218987"/>
                  <a:gd name="connsiteY40" fmla="*/ 2084918 h 4352843"/>
                  <a:gd name="connsiteX41" fmla="*/ 1934983 w 4218987"/>
                  <a:gd name="connsiteY41" fmla="*/ 2216071 h 4352843"/>
                  <a:gd name="connsiteX42" fmla="*/ 1094802 w 4218987"/>
                  <a:gd name="connsiteY42" fmla="*/ 2558583 h 4352843"/>
                  <a:gd name="connsiteX43" fmla="*/ 2274949 w 4218987"/>
                  <a:gd name="connsiteY43" fmla="*/ 1280808 h 4352843"/>
                  <a:gd name="connsiteX44" fmla="*/ 3845776 w 4218987"/>
                  <a:gd name="connsiteY44" fmla="*/ 1569746 h 4352843"/>
                  <a:gd name="connsiteX45" fmla="*/ 3464840 w 4218987"/>
                  <a:gd name="connsiteY45" fmla="*/ 3494059 h 4352843"/>
                  <a:gd name="connsiteX46" fmla="*/ 1459992 w 4218987"/>
                  <a:gd name="connsiteY46" fmla="*/ 4021484 h 4352843"/>
                  <a:gd name="connsiteX47" fmla="*/ 1457332 w 4218987"/>
                  <a:gd name="connsiteY47" fmla="*/ 4017487 h 4352843"/>
                  <a:gd name="connsiteX48" fmla="*/ 1094802 w 4218987"/>
                  <a:gd name="connsiteY48" fmla="*/ 2558583 h 4352843"/>
                  <a:gd name="connsiteX49" fmla="*/ 859948 w 4218987"/>
                  <a:gd name="connsiteY49" fmla="*/ 2292786 h 4352843"/>
                  <a:gd name="connsiteX50" fmla="*/ 1963134 w 4218987"/>
                  <a:gd name="connsiteY50" fmla="*/ 1089877 h 4352843"/>
                  <a:gd name="connsiteX51" fmla="*/ 2030962 w 4218987"/>
                  <a:gd name="connsiteY51" fmla="*/ 1086944 h 4352843"/>
                  <a:gd name="connsiteX52" fmla="*/ 2172480 w 4218987"/>
                  <a:gd name="connsiteY52" fmla="*/ 1216729 h 4352843"/>
                  <a:gd name="connsiteX53" fmla="*/ 2175413 w 4218987"/>
                  <a:gd name="connsiteY53" fmla="*/ 1284557 h 4352843"/>
                  <a:gd name="connsiteX54" fmla="*/ 1072226 w 4218987"/>
                  <a:gd name="connsiteY54" fmla="*/ 2487466 h 4352843"/>
                  <a:gd name="connsiteX55" fmla="*/ 1004399 w 4218987"/>
                  <a:gd name="connsiteY55" fmla="*/ 2490399 h 4352843"/>
                  <a:gd name="connsiteX56" fmla="*/ 862881 w 4218987"/>
                  <a:gd name="connsiteY56" fmla="*/ 2360613 h 4352843"/>
                  <a:gd name="connsiteX57" fmla="*/ 859948 w 4218987"/>
                  <a:gd name="connsiteY57" fmla="*/ 2292786 h 4352843"/>
                  <a:gd name="connsiteX58" fmla="*/ 617213 w 4218987"/>
                  <a:gd name="connsiteY58" fmla="*/ 849506 h 4352843"/>
                  <a:gd name="connsiteX59" fmla="*/ 1246221 w 4218987"/>
                  <a:gd name="connsiteY59" fmla="*/ 708108 h 4352843"/>
                  <a:gd name="connsiteX60" fmla="*/ 1422930 w 4218987"/>
                  <a:gd name="connsiteY60" fmla="*/ 205711 h 4352843"/>
                  <a:gd name="connsiteX61" fmla="*/ 1885804 w 4218987"/>
                  <a:gd name="connsiteY61" fmla="*/ 1039477 h 4352843"/>
                  <a:gd name="connsiteX62" fmla="*/ 846522 w 4218987"/>
                  <a:gd name="connsiteY62" fmla="*/ 2200890 h 4352843"/>
                  <a:gd name="connsiteX63" fmla="*/ 127757 w 4218987"/>
                  <a:gd name="connsiteY63" fmla="*/ 2229861 h 4352843"/>
                  <a:gd name="connsiteX64" fmla="*/ 448206 w 4218987"/>
                  <a:gd name="connsiteY64" fmla="*/ 1599205 h 4352843"/>
                  <a:gd name="connsiteX65" fmla="*/ 617213 w 4218987"/>
                  <a:gd name="connsiteY65" fmla="*/ 849506 h 4352843"/>
                  <a:gd name="connsiteX0" fmla="*/ 2726972 w 4218987"/>
                  <a:gd name="connsiteY0" fmla="*/ 2700941 h 4352843"/>
                  <a:gd name="connsiteX1" fmla="*/ 2785542 w 4218987"/>
                  <a:gd name="connsiteY1" fmla="*/ 2662062 h 4352843"/>
                  <a:gd name="connsiteX2" fmla="*/ 2903529 w 4218987"/>
                  <a:gd name="connsiteY2" fmla="*/ 2696215 h 4352843"/>
                  <a:gd name="connsiteX3" fmla="*/ 2958558 w 4218987"/>
                  <a:gd name="connsiteY3" fmla="*/ 2883542 h 4352843"/>
                  <a:gd name="connsiteX4" fmla="*/ 2951347 w 4218987"/>
                  <a:gd name="connsiteY4" fmla="*/ 2906715 h 4352843"/>
                  <a:gd name="connsiteX5" fmla="*/ 2726972 w 4218987"/>
                  <a:gd name="connsiteY5" fmla="*/ 2700941 h 4352843"/>
                  <a:gd name="connsiteX6" fmla="*/ 2187259 w 4218987"/>
                  <a:gd name="connsiteY6" fmla="*/ 2447433 h 4352843"/>
                  <a:gd name="connsiteX7" fmla="*/ 2388933 w 4218987"/>
                  <a:gd name="connsiteY7" fmla="*/ 2632389 h 4352843"/>
                  <a:gd name="connsiteX8" fmla="*/ 2386834 w 4218987"/>
                  <a:gd name="connsiteY8" fmla="*/ 2632920 h 4352843"/>
                  <a:gd name="connsiteX9" fmla="*/ 2230026 w 4218987"/>
                  <a:gd name="connsiteY9" fmla="*/ 2587904 h 4352843"/>
                  <a:gd name="connsiteX10" fmla="*/ 2228909 w 4218987"/>
                  <a:gd name="connsiteY10" fmla="*/ 2589229 h 4352843"/>
                  <a:gd name="connsiteX11" fmla="*/ 2187259 w 4218987"/>
                  <a:gd name="connsiteY11" fmla="*/ 2447433 h 4352843"/>
                  <a:gd name="connsiteX12" fmla="*/ 1934983 w 4218987"/>
                  <a:gd name="connsiteY12" fmla="*/ 2216071 h 4352843"/>
                  <a:gd name="connsiteX13" fmla="*/ 1993087 w 4218987"/>
                  <a:gd name="connsiteY13" fmla="*/ 2269358 h 4352843"/>
                  <a:gd name="connsiteX14" fmla="*/ 1941766 w 4218987"/>
                  <a:gd name="connsiteY14" fmla="*/ 2376323 h 4352843"/>
                  <a:gd name="connsiteX15" fmla="*/ 2068585 w 4218987"/>
                  <a:gd name="connsiteY15" fmla="*/ 2779203 h 4352843"/>
                  <a:gd name="connsiteX16" fmla="*/ 2416619 w 4218987"/>
                  <a:gd name="connsiteY16" fmla="*/ 2881481 h 4352843"/>
                  <a:gd name="connsiteX17" fmla="*/ 2589184 w 4218987"/>
                  <a:gd name="connsiteY17" fmla="*/ 2816038 h 4352843"/>
                  <a:gd name="connsiteX18" fmla="*/ 2819784 w 4218987"/>
                  <a:gd name="connsiteY18" fmla="*/ 3027521 h 4352843"/>
                  <a:gd name="connsiteX19" fmla="*/ 2627084 w 4218987"/>
                  <a:gd name="connsiteY19" fmla="*/ 2976520 h 4352843"/>
                  <a:gd name="connsiteX20" fmla="*/ 2434618 w 4218987"/>
                  <a:gd name="connsiteY20" fmla="*/ 3167416 h 4352843"/>
                  <a:gd name="connsiteX21" fmla="*/ 2893365 w 4218987"/>
                  <a:gd name="connsiteY21" fmla="*/ 3288476 h 4352843"/>
                  <a:gd name="connsiteX22" fmla="*/ 3032143 w 4218987"/>
                  <a:gd name="connsiteY22" fmla="*/ 3222275 h 4352843"/>
                  <a:gd name="connsiteX23" fmla="*/ 3090634 w 4218987"/>
                  <a:gd name="connsiteY23" fmla="*/ 3275917 h 4352843"/>
                  <a:gd name="connsiteX24" fmla="*/ 3210914 w 4218987"/>
                  <a:gd name="connsiteY24" fmla="*/ 3144764 h 4352843"/>
                  <a:gd name="connsiteX25" fmla="*/ 3156792 w 4218987"/>
                  <a:gd name="connsiteY25" fmla="*/ 3095128 h 4352843"/>
                  <a:gd name="connsiteX26" fmla="*/ 3222229 w 4218987"/>
                  <a:gd name="connsiteY26" fmla="*/ 2946490 h 4352843"/>
                  <a:gd name="connsiteX27" fmla="*/ 3089478 w 4218987"/>
                  <a:gd name="connsiteY27" fmla="*/ 2499291 h 4352843"/>
                  <a:gd name="connsiteX28" fmla="*/ 3090209 w 4218987"/>
                  <a:gd name="connsiteY28" fmla="*/ 2498435 h 4352843"/>
                  <a:gd name="connsiteX29" fmla="*/ 3085067 w 4218987"/>
                  <a:gd name="connsiteY29" fmla="*/ 2494661 h 4352843"/>
                  <a:gd name="connsiteX30" fmla="*/ 3083320 w 4218987"/>
                  <a:gd name="connsiteY30" fmla="*/ 2492828 h 4352843"/>
                  <a:gd name="connsiteX31" fmla="*/ 3083018 w 4218987"/>
                  <a:gd name="connsiteY31" fmla="*/ 2493157 h 4352843"/>
                  <a:gd name="connsiteX32" fmla="*/ 2744891 w 4218987"/>
                  <a:gd name="connsiteY32" fmla="*/ 2406336 h 4352843"/>
                  <a:gd name="connsiteX33" fmla="*/ 2538260 w 4218987"/>
                  <a:gd name="connsiteY33" fmla="*/ 2527874 h 4352843"/>
                  <a:gd name="connsiteX34" fmla="*/ 2299616 w 4218987"/>
                  <a:gd name="connsiteY34" fmla="*/ 2309013 h 4352843"/>
                  <a:gd name="connsiteX35" fmla="*/ 2313553 w 4218987"/>
                  <a:gd name="connsiteY35" fmla="*/ 2302999 h 4352843"/>
                  <a:gd name="connsiteX36" fmla="*/ 2487357 w 4218987"/>
                  <a:gd name="connsiteY36" fmla="*/ 2348865 h 4352843"/>
                  <a:gd name="connsiteX37" fmla="*/ 2660620 w 4218987"/>
                  <a:gd name="connsiteY37" fmla="*/ 2177016 h 4352843"/>
                  <a:gd name="connsiteX38" fmla="*/ 2247647 w 4218987"/>
                  <a:gd name="connsiteY38" fmla="*/ 2068035 h 4352843"/>
                  <a:gd name="connsiteX39" fmla="*/ 2110842 w 4218987"/>
                  <a:gd name="connsiteY39" fmla="*/ 2135889 h 4352843"/>
                  <a:gd name="connsiteX40" fmla="*/ 2055263 w 4218987"/>
                  <a:gd name="connsiteY40" fmla="*/ 2084918 h 4352843"/>
                  <a:gd name="connsiteX41" fmla="*/ 1934983 w 4218987"/>
                  <a:gd name="connsiteY41" fmla="*/ 2216071 h 4352843"/>
                  <a:gd name="connsiteX42" fmla="*/ 1094802 w 4218987"/>
                  <a:gd name="connsiteY42" fmla="*/ 2558583 h 4352843"/>
                  <a:gd name="connsiteX43" fmla="*/ 2274949 w 4218987"/>
                  <a:gd name="connsiteY43" fmla="*/ 1280808 h 4352843"/>
                  <a:gd name="connsiteX44" fmla="*/ 3845776 w 4218987"/>
                  <a:gd name="connsiteY44" fmla="*/ 1569746 h 4352843"/>
                  <a:gd name="connsiteX45" fmla="*/ 3464840 w 4218987"/>
                  <a:gd name="connsiteY45" fmla="*/ 3494059 h 4352843"/>
                  <a:gd name="connsiteX46" fmla="*/ 1459992 w 4218987"/>
                  <a:gd name="connsiteY46" fmla="*/ 4021484 h 4352843"/>
                  <a:gd name="connsiteX47" fmla="*/ 1457332 w 4218987"/>
                  <a:gd name="connsiteY47" fmla="*/ 4017487 h 4352843"/>
                  <a:gd name="connsiteX48" fmla="*/ 1094802 w 4218987"/>
                  <a:gd name="connsiteY48" fmla="*/ 2558583 h 4352843"/>
                  <a:gd name="connsiteX49" fmla="*/ 859948 w 4218987"/>
                  <a:gd name="connsiteY49" fmla="*/ 2292786 h 4352843"/>
                  <a:gd name="connsiteX50" fmla="*/ 1963134 w 4218987"/>
                  <a:gd name="connsiteY50" fmla="*/ 1089877 h 4352843"/>
                  <a:gd name="connsiteX51" fmla="*/ 2030962 w 4218987"/>
                  <a:gd name="connsiteY51" fmla="*/ 1086944 h 4352843"/>
                  <a:gd name="connsiteX52" fmla="*/ 2172480 w 4218987"/>
                  <a:gd name="connsiteY52" fmla="*/ 1216729 h 4352843"/>
                  <a:gd name="connsiteX53" fmla="*/ 2175413 w 4218987"/>
                  <a:gd name="connsiteY53" fmla="*/ 1284557 h 4352843"/>
                  <a:gd name="connsiteX54" fmla="*/ 1072226 w 4218987"/>
                  <a:gd name="connsiteY54" fmla="*/ 2487466 h 4352843"/>
                  <a:gd name="connsiteX55" fmla="*/ 1004399 w 4218987"/>
                  <a:gd name="connsiteY55" fmla="*/ 2490399 h 4352843"/>
                  <a:gd name="connsiteX56" fmla="*/ 862881 w 4218987"/>
                  <a:gd name="connsiteY56" fmla="*/ 2360613 h 4352843"/>
                  <a:gd name="connsiteX57" fmla="*/ 859948 w 4218987"/>
                  <a:gd name="connsiteY57" fmla="*/ 2292786 h 4352843"/>
                  <a:gd name="connsiteX58" fmla="*/ 617213 w 4218987"/>
                  <a:gd name="connsiteY58" fmla="*/ 849506 h 4352843"/>
                  <a:gd name="connsiteX59" fmla="*/ 1246221 w 4218987"/>
                  <a:gd name="connsiteY59" fmla="*/ 708108 h 4352843"/>
                  <a:gd name="connsiteX60" fmla="*/ 1422930 w 4218987"/>
                  <a:gd name="connsiteY60" fmla="*/ 205711 h 4352843"/>
                  <a:gd name="connsiteX61" fmla="*/ 1885804 w 4218987"/>
                  <a:gd name="connsiteY61" fmla="*/ 1039477 h 4352843"/>
                  <a:gd name="connsiteX62" fmla="*/ 846522 w 4218987"/>
                  <a:gd name="connsiteY62" fmla="*/ 2200890 h 4352843"/>
                  <a:gd name="connsiteX63" fmla="*/ 127757 w 4218987"/>
                  <a:gd name="connsiteY63" fmla="*/ 2229861 h 4352843"/>
                  <a:gd name="connsiteX64" fmla="*/ 448206 w 4218987"/>
                  <a:gd name="connsiteY64" fmla="*/ 1599205 h 4352843"/>
                  <a:gd name="connsiteX65" fmla="*/ 617213 w 4218987"/>
                  <a:gd name="connsiteY65" fmla="*/ 849506 h 4352843"/>
                  <a:gd name="connsiteX0" fmla="*/ 2726972 w 4218987"/>
                  <a:gd name="connsiteY0" fmla="*/ 2498006 h 4149908"/>
                  <a:gd name="connsiteX1" fmla="*/ 2785542 w 4218987"/>
                  <a:gd name="connsiteY1" fmla="*/ 2459127 h 4149908"/>
                  <a:gd name="connsiteX2" fmla="*/ 2903529 w 4218987"/>
                  <a:gd name="connsiteY2" fmla="*/ 2493280 h 4149908"/>
                  <a:gd name="connsiteX3" fmla="*/ 2958558 w 4218987"/>
                  <a:gd name="connsiteY3" fmla="*/ 2680607 h 4149908"/>
                  <a:gd name="connsiteX4" fmla="*/ 2951347 w 4218987"/>
                  <a:gd name="connsiteY4" fmla="*/ 2703780 h 4149908"/>
                  <a:gd name="connsiteX5" fmla="*/ 2726972 w 4218987"/>
                  <a:gd name="connsiteY5" fmla="*/ 2498006 h 4149908"/>
                  <a:gd name="connsiteX6" fmla="*/ 2187259 w 4218987"/>
                  <a:gd name="connsiteY6" fmla="*/ 2244498 h 4149908"/>
                  <a:gd name="connsiteX7" fmla="*/ 2388933 w 4218987"/>
                  <a:gd name="connsiteY7" fmla="*/ 2429454 h 4149908"/>
                  <a:gd name="connsiteX8" fmla="*/ 2386834 w 4218987"/>
                  <a:gd name="connsiteY8" fmla="*/ 2429985 h 4149908"/>
                  <a:gd name="connsiteX9" fmla="*/ 2230026 w 4218987"/>
                  <a:gd name="connsiteY9" fmla="*/ 2384969 h 4149908"/>
                  <a:gd name="connsiteX10" fmla="*/ 2228909 w 4218987"/>
                  <a:gd name="connsiteY10" fmla="*/ 2386294 h 4149908"/>
                  <a:gd name="connsiteX11" fmla="*/ 2187259 w 4218987"/>
                  <a:gd name="connsiteY11" fmla="*/ 2244498 h 4149908"/>
                  <a:gd name="connsiteX12" fmla="*/ 1934983 w 4218987"/>
                  <a:gd name="connsiteY12" fmla="*/ 2013136 h 4149908"/>
                  <a:gd name="connsiteX13" fmla="*/ 1993087 w 4218987"/>
                  <a:gd name="connsiteY13" fmla="*/ 2066423 h 4149908"/>
                  <a:gd name="connsiteX14" fmla="*/ 1941766 w 4218987"/>
                  <a:gd name="connsiteY14" fmla="*/ 2173388 h 4149908"/>
                  <a:gd name="connsiteX15" fmla="*/ 2068585 w 4218987"/>
                  <a:gd name="connsiteY15" fmla="*/ 2576268 h 4149908"/>
                  <a:gd name="connsiteX16" fmla="*/ 2416619 w 4218987"/>
                  <a:gd name="connsiteY16" fmla="*/ 2678546 h 4149908"/>
                  <a:gd name="connsiteX17" fmla="*/ 2589184 w 4218987"/>
                  <a:gd name="connsiteY17" fmla="*/ 2613103 h 4149908"/>
                  <a:gd name="connsiteX18" fmla="*/ 2819784 w 4218987"/>
                  <a:gd name="connsiteY18" fmla="*/ 2824586 h 4149908"/>
                  <a:gd name="connsiteX19" fmla="*/ 2627084 w 4218987"/>
                  <a:gd name="connsiteY19" fmla="*/ 2773585 h 4149908"/>
                  <a:gd name="connsiteX20" fmla="*/ 2434618 w 4218987"/>
                  <a:gd name="connsiteY20" fmla="*/ 2964481 h 4149908"/>
                  <a:gd name="connsiteX21" fmla="*/ 2893365 w 4218987"/>
                  <a:gd name="connsiteY21" fmla="*/ 3085541 h 4149908"/>
                  <a:gd name="connsiteX22" fmla="*/ 3032143 w 4218987"/>
                  <a:gd name="connsiteY22" fmla="*/ 3019340 h 4149908"/>
                  <a:gd name="connsiteX23" fmla="*/ 3090634 w 4218987"/>
                  <a:gd name="connsiteY23" fmla="*/ 3072982 h 4149908"/>
                  <a:gd name="connsiteX24" fmla="*/ 3210914 w 4218987"/>
                  <a:gd name="connsiteY24" fmla="*/ 2941829 h 4149908"/>
                  <a:gd name="connsiteX25" fmla="*/ 3156792 w 4218987"/>
                  <a:gd name="connsiteY25" fmla="*/ 2892193 h 4149908"/>
                  <a:gd name="connsiteX26" fmla="*/ 3222229 w 4218987"/>
                  <a:gd name="connsiteY26" fmla="*/ 2743555 h 4149908"/>
                  <a:gd name="connsiteX27" fmla="*/ 3089478 w 4218987"/>
                  <a:gd name="connsiteY27" fmla="*/ 2296356 h 4149908"/>
                  <a:gd name="connsiteX28" fmla="*/ 3090209 w 4218987"/>
                  <a:gd name="connsiteY28" fmla="*/ 2295500 h 4149908"/>
                  <a:gd name="connsiteX29" fmla="*/ 3085067 w 4218987"/>
                  <a:gd name="connsiteY29" fmla="*/ 2291726 h 4149908"/>
                  <a:gd name="connsiteX30" fmla="*/ 3083320 w 4218987"/>
                  <a:gd name="connsiteY30" fmla="*/ 2289893 h 4149908"/>
                  <a:gd name="connsiteX31" fmla="*/ 3083018 w 4218987"/>
                  <a:gd name="connsiteY31" fmla="*/ 2290222 h 4149908"/>
                  <a:gd name="connsiteX32" fmla="*/ 2744891 w 4218987"/>
                  <a:gd name="connsiteY32" fmla="*/ 2203401 h 4149908"/>
                  <a:gd name="connsiteX33" fmla="*/ 2538260 w 4218987"/>
                  <a:gd name="connsiteY33" fmla="*/ 2324939 h 4149908"/>
                  <a:gd name="connsiteX34" fmla="*/ 2299616 w 4218987"/>
                  <a:gd name="connsiteY34" fmla="*/ 2106078 h 4149908"/>
                  <a:gd name="connsiteX35" fmla="*/ 2313553 w 4218987"/>
                  <a:gd name="connsiteY35" fmla="*/ 2100064 h 4149908"/>
                  <a:gd name="connsiteX36" fmla="*/ 2487357 w 4218987"/>
                  <a:gd name="connsiteY36" fmla="*/ 2145930 h 4149908"/>
                  <a:gd name="connsiteX37" fmla="*/ 2660620 w 4218987"/>
                  <a:gd name="connsiteY37" fmla="*/ 1974081 h 4149908"/>
                  <a:gd name="connsiteX38" fmla="*/ 2247647 w 4218987"/>
                  <a:gd name="connsiteY38" fmla="*/ 1865100 h 4149908"/>
                  <a:gd name="connsiteX39" fmla="*/ 2110842 w 4218987"/>
                  <a:gd name="connsiteY39" fmla="*/ 1932954 h 4149908"/>
                  <a:gd name="connsiteX40" fmla="*/ 2055263 w 4218987"/>
                  <a:gd name="connsiteY40" fmla="*/ 1881983 h 4149908"/>
                  <a:gd name="connsiteX41" fmla="*/ 1934983 w 4218987"/>
                  <a:gd name="connsiteY41" fmla="*/ 2013136 h 4149908"/>
                  <a:gd name="connsiteX42" fmla="*/ 1094802 w 4218987"/>
                  <a:gd name="connsiteY42" fmla="*/ 2355648 h 4149908"/>
                  <a:gd name="connsiteX43" fmla="*/ 2274949 w 4218987"/>
                  <a:gd name="connsiteY43" fmla="*/ 1077873 h 4149908"/>
                  <a:gd name="connsiteX44" fmla="*/ 3845776 w 4218987"/>
                  <a:gd name="connsiteY44" fmla="*/ 1366811 h 4149908"/>
                  <a:gd name="connsiteX45" fmla="*/ 3464840 w 4218987"/>
                  <a:gd name="connsiteY45" fmla="*/ 3291124 h 4149908"/>
                  <a:gd name="connsiteX46" fmla="*/ 1459992 w 4218987"/>
                  <a:gd name="connsiteY46" fmla="*/ 3818549 h 4149908"/>
                  <a:gd name="connsiteX47" fmla="*/ 1457332 w 4218987"/>
                  <a:gd name="connsiteY47" fmla="*/ 3814552 h 4149908"/>
                  <a:gd name="connsiteX48" fmla="*/ 1094802 w 4218987"/>
                  <a:gd name="connsiteY48" fmla="*/ 2355648 h 4149908"/>
                  <a:gd name="connsiteX49" fmla="*/ 859948 w 4218987"/>
                  <a:gd name="connsiteY49" fmla="*/ 2089851 h 4149908"/>
                  <a:gd name="connsiteX50" fmla="*/ 1963134 w 4218987"/>
                  <a:gd name="connsiteY50" fmla="*/ 886942 h 4149908"/>
                  <a:gd name="connsiteX51" fmla="*/ 2030962 w 4218987"/>
                  <a:gd name="connsiteY51" fmla="*/ 884009 h 4149908"/>
                  <a:gd name="connsiteX52" fmla="*/ 2172480 w 4218987"/>
                  <a:gd name="connsiteY52" fmla="*/ 1013794 h 4149908"/>
                  <a:gd name="connsiteX53" fmla="*/ 2175413 w 4218987"/>
                  <a:gd name="connsiteY53" fmla="*/ 1081622 h 4149908"/>
                  <a:gd name="connsiteX54" fmla="*/ 1072226 w 4218987"/>
                  <a:gd name="connsiteY54" fmla="*/ 2284531 h 4149908"/>
                  <a:gd name="connsiteX55" fmla="*/ 1004399 w 4218987"/>
                  <a:gd name="connsiteY55" fmla="*/ 2287464 h 4149908"/>
                  <a:gd name="connsiteX56" fmla="*/ 862881 w 4218987"/>
                  <a:gd name="connsiteY56" fmla="*/ 2157678 h 4149908"/>
                  <a:gd name="connsiteX57" fmla="*/ 859948 w 4218987"/>
                  <a:gd name="connsiteY57" fmla="*/ 2089851 h 4149908"/>
                  <a:gd name="connsiteX58" fmla="*/ 617213 w 4218987"/>
                  <a:gd name="connsiteY58" fmla="*/ 646571 h 4149908"/>
                  <a:gd name="connsiteX59" fmla="*/ 1193554 w 4218987"/>
                  <a:gd name="connsiteY59" fmla="*/ 534417 h 4149908"/>
                  <a:gd name="connsiteX60" fmla="*/ 1422930 w 4218987"/>
                  <a:gd name="connsiteY60" fmla="*/ 2776 h 4149908"/>
                  <a:gd name="connsiteX61" fmla="*/ 1885804 w 4218987"/>
                  <a:gd name="connsiteY61" fmla="*/ 836542 h 4149908"/>
                  <a:gd name="connsiteX62" fmla="*/ 846522 w 4218987"/>
                  <a:gd name="connsiteY62" fmla="*/ 1997955 h 4149908"/>
                  <a:gd name="connsiteX63" fmla="*/ 127757 w 4218987"/>
                  <a:gd name="connsiteY63" fmla="*/ 2026926 h 4149908"/>
                  <a:gd name="connsiteX64" fmla="*/ 448206 w 4218987"/>
                  <a:gd name="connsiteY64" fmla="*/ 1396270 h 4149908"/>
                  <a:gd name="connsiteX65" fmla="*/ 617213 w 4218987"/>
                  <a:gd name="connsiteY65" fmla="*/ 646571 h 4149908"/>
                  <a:gd name="connsiteX0" fmla="*/ 2726972 w 4218987"/>
                  <a:gd name="connsiteY0" fmla="*/ 2558980 h 4210882"/>
                  <a:gd name="connsiteX1" fmla="*/ 2785542 w 4218987"/>
                  <a:gd name="connsiteY1" fmla="*/ 2520101 h 4210882"/>
                  <a:gd name="connsiteX2" fmla="*/ 2903529 w 4218987"/>
                  <a:gd name="connsiteY2" fmla="*/ 2554254 h 4210882"/>
                  <a:gd name="connsiteX3" fmla="*/ 2958558 w 4218987"/>
                  <a:gd name="connsiteY3" fmla="*/ 2741581 h 4210882"/>
                  <a:gd name="connsiteX4" fmla="*/ 2951347 w 4218987"/>
                  <a:gd name="connsiteY4" fmla="*/ 2764754 h 4210882"/>
                  <a:gd name="connsiteX5" fmla="*/ 2726972 w 4218987"/>
                  <a:gd name="connsiteY5" fmla="*/ 2558980 h 4210882"/>
                  <a:gd name="connsiteX6" fmla="*/ 2187259 w 4218987"/>
                  <a:gd name="connsiteY6" fmla="*/ 2305472 h 4210882"/>
                  <a:gd name="connsiteX7" fmla="*/ 2388933 w 4218987"/>
                  <a:gd name="connsiteY7" fmla="*/ 2490428 h 4210882"/>
                  <a:gd name="connsiteX8" fmla="*/ 2386834 w 4218987"/>
                  <a:gd name="connsiteY8" fmla="*/ 2490959 h 4210882"/>
                  <a:gd name="connsiteX9" fmla="*/ 2230026 w 4218987"/>
                  <a:gd name="connsiteY9" fmla="*/ 2445943 h 4210882"/>
                  <a:gd name="connsiteX10" fmla="*/ 2228909 w 4218987"/>
                  <a:gd name="connsiteY10" fmla="*/ 2447268 h 4210882"/>
                  <a:gd name="connsiteX11" fmla="*/ 2187259 w 4218987"/>
                  <a:gd name="connsiteY11" fmla="*/ 2305472 h 4210882"/>
                  <a:gd name="connsiteX12" fmla="*/ 1934983 w 4218987"/>
                  <a:gd name="connsiteY12" fmla="*/ 2074110 h 4210882"/>
                  <a:gd name="connsiteX13" fmla="*/ 1993087 w 4218987"/>
                  <a:gd name="connsiteY13" fmla="*/ 2127397 h 4210882"/>
                  <a:gd name="connsiteX14" fmla="*/ 1941766 w 4218987"/>
                  <a:gd name="connsiteY14" fmla="*/ 2234362 h 4210882"/>
                  <a:gd name="connsiteX15" fmla="*/ 2068585 w 4218987"/>
                  <a:gd name="connsiteY15" fmla="*/ 2637242 h 4210882"/>
                  <a:gd name="connsiteX16" fmla="*/ 2416619 w 4218987"/>
                  <a:gd name="connsiteY16" fmla="*/ 2739520 h 4210882"/>
                  <a:gd name="connsiteX17" fmla="*/ 2589184 w 4218987"/>
                  <a:gd name="connsiteY17" fmla="*/ 2674077 h 4210882"/>
                  <a:gd name="connsiteX18" fmla="*/ 2819784 w 4218987"/>
                  <a:gd name="connsiteY18" fmla="*/ 2885560 h 4210882"/>
                  <a:gd name="connsiteX19" fmla="*/ 2627084 w 4218987"/>
                  <a:gd name="connsiteY19" fmla="*/ 2834559 h 4210882"/>
                  <a:gd name="connsiteX20" fmla="*/ 2434618 w 4218987"/>
                  <a:gd name="connsiteY20" fmla="*/ 3025455 h 4210882"/>
                  <a:gd name="connsiteX21" fmla="*/ 2893365 w 4218987"/>
                  <a:gd name="connsiteY21" fmla="*/ 3146515 h 4210882"/>
                  <a:gd name="connsiteX22" fmla="*/ 3032143 w 4218987"/>
                  <a:gd name="connsiteY22" fmla="*/ 3080314 h 4210882"/>
                  <a:gd name="connsiteX23" fmla="*/ 3090634 w 4218987"/>
                  <a:gd name="connsiteY23" fmla="*/ 3133956 h 4210882"/>
                  <a:gd name="connsiteX24" fmla="*/ 3210914 w 4218987"/>
                  <a:gd name="connsiteY24" fmla="*/ 3002803 h 4210882"/>
                  <a:gd name="connsiteX25" fmla="*/ 3156792 w 4218987"/>
                  <a:gd name="connsiteY25" fmla="*/ 2953167 h 4210882"/>
                  <a:gd name="connsiteX26" fmla="*/ 3222229 w 4218987"/>
                  <a:gd name="connsiteY26" fmla="*/ 2804529 h 4210882"/>
                  <a:gd name="connsiteX27" fmla="*/ 3089478 w 4218987"/>
                  <a:gd name="connsiteY27" fmla="*/ 2357330 h 4210882"/>
                  <a:gd name="connsiteX28" fmla="*/ 3090209 w 4218987"/>
                  <a:gd name="connsiteY28" fmla="*/ 2356474 h 4210882"/>
                  <a:gd name="connsiteX29" fmla="*/ 3085067 w 4218987"/>
                  <a:gd name="connsiteY29" fmla="*/ 2352700 h 4210882"/>
                  <a:gd name="connsiteX30" fmla="*/ 3083320 w 4218987"/>
                  <a:gd name="connsiteY30" fmla="*/ 2350867 h 4210882"/>
                  <a:gd name="connsiteX31" fmla="*/ 3083018 w 4218987"/>
                  <a:gd name="connsiteY31" fmla="*/ 2351196 h 4210882"/>
                  <a:gd name="connsiteX32" fmla="*/ 2744891 w 4218987"/>
                  <a:gd name="connsiteY32" fmla="*/ 2264375 h 4210882"/>
                  <a:gd name="connsiteX33" fmla="*/ 2538260 w 4218987"/>
                  <a:gd name="connsiteY33" fmla="*/ 2385913 h 4210882"/>
                  <a:gd name="connsiteX34" fmla="*/ 2299616 w 4218987"/>
                  <a:gd name="connsiteY34" fmla="*/ 2167052 h 4210882"/>
                  <a:gd name="connsiteX35" fmla="*/ 2313553 w 4218987"/>
                  <a:gd name="connsiteY35" fmla="*/ 2161038 h 4210882"/>
                  <a:gd name="connsiteX36" fmla="*/ 2487357 w 4218987"/>
                  <a:gd name="connsiteY36" fmla="*/ 2206904 h 4210882"/>
                  <a:gd name="connsiteX37" fmla="*/ 2660620 w 4218987"/>
                  <a:gd name="connsiteY37" fmla="*/ 2035055 h 4210882"/>
                  <a:gd name="connsiteX38" fmla="*/ 2247647 w 4218987"/>
                  <a:gd name="connsiteY38" fmla="*/ 1926074 h 4210882"/>
                  <a:gd name="connsiteX39" fmla="*/ 2110842 w 4218987"/>
                  <a:gd name="connsiteY39" fmla="*/ 1993928 h 4210882"/>
                  <a:gd name="connsiteX40" fmla="*/ 2055263 w 4218987"/>
                  <a:gd name="connsiteY40" fmla="*/ 1942957 h 4210882"/>
                  <a:gd name="connsiteX41" fmla="*/ 1934983 w 4218987"/>
                  <a:gd name="connsiteY41" fmla="*/ 2074110 h 4210882"/>
                  <a:gd name="connsiteX42" fmla="*/ 1094802 w 4218987"/>
                  <a:gd name="connsiteY42" fmla="*/ 2416622 h 4210882"/>
                  <a:gd name="connsiteX43" fmla="*/ 2274949 w 4218987"/>
                  <a:gd name="connsiteY43" fmla="*/ 1138847 h 4210882"/>
                  <a:gd name="connsiteX44" fmla="*/ 3845776 w 4218987"/>
                  <a:gd name="connsiteY44" fmla="*/ 1427785 h 4210882"/>
                  <a:gd name="connsiteX45" fmla="*/ 3464840 w 4218987"/>
                  <a:gd name="connsiteY45" fmla="*/ 3352098 h 4210882"/>
                  <a:gd name="connsiteX46" fmla="*/ 1459992 w 4218987"/>
                  <a:gd name="connsiteY46" fmla="*/ 3879523 h 4210882"/>
                  <a:gd name="connsiteX47" fmla="*/ 1457332 w 4218987"/>
                  <a:gd name="connsiteY47" fmla="*/ 3875526 h 4210882"/>
                  <a:gd name="connsiteX48" fmla="*/ 1094802 w 4218987"/>
                  <a:gd name="connsiteY48" fmla="*/ 2416622 h 4210882"/>
                  <a:gd name="connsiteX49" fmla="*/ 859948 w 4218987"/>
                  <a:gd name="connsiteY49" fmla="*/ 2150825 h 4210882"/>
                  <a:gd name="connsiteX50" fmla="*/ 1963134 w 4218987"/>
                  <a:gd name="connsiteY50" fmla="*/ 947916 h 4210882"/>
                  <a:gd name="connsiteX51" fmla="*/ 2030962 w 4218987"/>
                  <a:gd name="connsiteY51" fmla="*/ 944983 h 4210882"/>
                  <a:gd name="connsiteX52" fmla="*/ 2172480 w 4218987"/>
                  <a:gd name="connsiteY52" fmla="*/ 1074768 h 4210882"/>
                  <a:gd name="connsiteX53" fmla="*/ 2175413 w 4218987"/>
                  <a:gd name="connsiteY53" fmla="*/ 1142596 h 4210882"/>
                  <a:gd name="connsiteX54" fmla="*/ 1072226 w 4218987"/>
                  <a:gd name="connsiteY54" fmla="*/ 2345505 h 4210882"/>
                  <a:gd name="connsiteX55" fmla="*/ 1004399 w 4218987"/>
                  <a:gd name="connsiteY55" fmla="*/ 2348438 h 4210882"/>
                  <a:gd name="connsiteX56" fmla="*/ 862881 w 4218987"/>
                  <a:gd name="connsiteY56" fmla="*/ 2218652 h 4210882"/>
                  <a:gd name="connsiteX57" fmla="*/ 859948 w 4218987"/>
                  <a:gd name="connsiteY57" fmla="*/ 2150825 h 4210882"/>
                  <a:gd name="connsiteX58" fmla="*/ 617213 w 4218987"/>
                  <a:gd name="connsiteY58" fmla="*/ 707545 h 4210882"/>
                  <a:gd name="connsiteX59" fmla="*/ 1193554 w 4218987"/>
                  <a:gd name="connsiteY59" fmla="*/ 595391 h 4210882"/>
                  <a:gd name="connsiteX60" fmla="*/ 1591068 w 4218987"/>
                  <a:gd name="connsiteY60" fmla="*/ 2547 h 4210882"/>
                  <a:gd name="connsiteX61" fmla="*/ 1885804 w 4218987"/>
                  <a:gd name="connsiteY61" fmla="*/ 897516 h 4210882"/>
                  <a:gd name="connsiteX62" fmla="*/ 846522 w 4218987"/>
                  <a:gd name="connsiteY62" fmla="*/ 2058929 h 4210882"/>
                  <a:gd name="connsiteX63" fmla="*/ 127757 w 4218987"/>
                  <a:gd name="connsiteY63" fmla="*/ 2087900 h 4210882"/>
                  <a:gd name="connsiteX64" fmla="*/ 448206 w 4218987"/>
                  <a:gd name="connsiteY64" fmla="*/ 1457244 h 4210882"/>
                  <a:gd name="connsiteX65" fmla="*/ 617213 w 4218987"/>
                  <a:gd name="connsiteY65" fmla="*/ 707545 h 4210882"/>
                  <a:gd name="connsiteX0" fmla="*/ 2726972 w 4218987"/>
                  <a:gd name="connsiteY0" fmla="*/ 2566931 h 4218833"/>
                  <a:gd name="connsiteX1" fmla="*/ 2785542 w 4218987"/>
                  <a:gd name="connsiteY1" fmla="*/ 2528052 h 4218833"/>
                  <a:gd name="connsiteX2" fmla="*/ 2903529 w 4218987"/>
                  <a:gd name="connsiteY2" fmla="*/ 2562205 h 4218833"/>
                  <a:gd name="connsiteX3" fmla="*/ 2958558 w 4218987"/>
                  <a:gd name="connsiteY3" fmla="*/ 2749532 h 4218833"/>
                  <a:gd name="connsiteX4" fmla="*/ 2951347 w 4218987"/>
                  <a:gd name="connsiteY4" fmla="*/ 2772705 h 4218833"/>
                  <a:gd name="connsiteX5" fmla="*/ 2726972 w 4218987"/>
                  <a:gd name="connsiteY5" fmla="*/ 2566931 h 4218833"/>
                  <a:gd name="connsiteX6" fmla="*/ 2187259 w 4218987"/>
                  <a:gd name="connsiteY6" fmla="*/ 2313423 h 4218833"/>
                  <a:gd name="connsiteX7" fmla="*/ 2388933 w 4218987"/>
                  <a:gd name="connsiteY7" fmla="*/ 2498379 h 4218833"/>
                  <a:gd name="connsiteX8" fmla="*/ 2386834 w 4218987"/>
                  <a:gd name="connsiteY8" fmla="*/ 2498910 h 4218833"/>
                  <a:gd name="connsiteX9" fmla="*/ 2230026 w 4218987"/>
                  <a:gd name="connsiteY9" fmla="*/ 2453894 h 4218833"/>
                  <a:gd name="connsiteX10" fmla="*/ 2228909 w 4218987"/>
                  <a:gd name="connsiteY10" fmla="*/ 2455219 h 4218833"/>
                  <a:gd name="connsiteX11" fmla="*/ 2187259 w 4218987"/>
                  <a:gd name="connsiteY11" fmla="*/ 2313423 h 4218833"/>
                  <a:gd name="connsiteX12" fmla="*/ 1934983 w 4218987"/>
                  <a:gd name="connsiteY12" fmla="*/ 2082061 h 4218833"/>
                  <a:gd name="connsiteX13" fmla="*/ 1993087 w 4218987"/>
                  <a:gd name="connsiteY13" fmla="*/ 2135348 h 4218833"/>
                  <a:gd name="connsiteX14" fmla="*/ 1941766 w 4218987"/>
                  <a:gd name="connsiteY14" fmla="*/ 2242313 h 4218833"/>
                  <a:gd name="connsiteX15" fmla="*/ 2068585 w 4218987"/>
                  <a:gd name="connsiteY15" fmla="*/ 2645193 h 4218833"/>
                  <a:gd name="connsiteX16" fmla="*/ 2416619 w 4218987"/>
                  <a:gd name="connsiteY16" fmla="*/ 2747471 h 4218833"/>
                  <a:gd name="connsiteX17" fmla="*/ 2589184 w 4218987"/>
                  <a:gd name="connsiteY17" fmla="*/ 2682028 h 4218833"/>
                  <a:gd name="connsiteX18" fmla="*/ 2819784 w 4218987"/>
                  <a:gd name="connsiteY18" fmla="*/ 2893511 h 4218833"/>
                  <a:gd name="connsiteX19" fmla="*/ 2627084 w 4218987"/>
                  <a:gd name="connsiteY19" fmla="*/ 2842510 h 4218833"/>
                  <a:gd name="connsiteX20" fmla="*/ 2434618 w 4218987"/>
                  <a:gd name="connsiteY20" fmla="*/ 3033406 h 4218833"/>
                  <a:gd name="connsiteX21" fmla="*/ 2893365 w 4218987"/>
                  <a:gd name="connsiteY21" fmla="*/ 3154466 h 4218833"/>
                  <a:gd name="connsiteX22" fmla="*/ 3032143 w 4218987"/>
                  <a:gd name="connsiteY22" fmla="*/ 3088265 h 4218833"/>
                  <a:gd name="connsiteX23" fmla="*/ 3090634 w 4218987"/>
                  <a:gd name="connsiteY23" fmla="*/ 3141907 h 4218833"/>
                  <a:gd name="connsiteX24" fmla="*/ 3210914 w 4218987"/>
                  <a:gd name="connsiteY24" fmla="*/ 3010754 h 4218833"/>
                  <a:gd name="connsiteX25" fmla="*/ 3156792 w 4218987"/>
                  <a:gd name="connsiteY25" fmla="*/ 2961118 h 4218833"/>
                  <a:gd name="connsiteX26" fmla="*/ 3222229 w 4218987"/>
                  <a:gd name="connsiteY26" fmla="*/ 2812480 h 4218833"/>
                  <a:gd name="connsiteX27" fmla="*/ 3089478 w 4218987"/>
                  <a:gd name="connsiteY27" fmla="*/ 2365281 h 4218833"/>
                  <a:gd name="connsiteX28" fmla="*/ 3090209 w 4218987"/>
                  <a:gd name="connsiteY28" fmla="*/ 2364425 h 4218833"/>
                  <a:gd name="connsiteX29" fmla="*/ 3085067 w 4218987"/>
                  <a:gd name="connsiteY29" fmla="*/ 2360651 h 4218833"/>
                  <a:gd name="connsiteX30" fmla="*/ 3083320 w 4218987"/>
                  <a:gd name="connsiteY30" fmla="*/ 2358818 h 4218833"/>
                  <a:gd name="connsiteX31" fmla="*/ 3083018 w 4218987"/>
                  <a:gd name="connsiteY31" fmla="*/ 2359147 h 4218833"/>
                  <a:gd name="connsiteX32" fmla="*/ 2744891 w 4218987"/>
                  <a:gd name="connsiteY32" fmla="*/ 2272326 h 4218833"/>
                  <a:gd name="connsiteX33" fmla="*/ 2538260 w 4218987"/>
                  <a:gd name="connsiteY33" fmla="*/ 2393864 h 4218833"/>
                  <a:gd name="connsiteX34" fmla="*/ 2299616 w 4218987"/>
                  <a:gd name="connsiteY34" fmla="*/ 2175003 h 4218833"/>
                  <a:gd name="connsiteX35" fmla="*/ 2313553 w 4218987"/>
                  <a:gd name="connsiteY35" fmla="*/ 2168989 h 4218833"/>
                  <a:gd name="connsiteX36" fmla="*/ 2487357 w 4218987"/>
                  <a:gd name="connsiteY36" fmla="*/ 2214855 h 4218833"/>
                  <a:gd name="connsiteX37" fmla="*/ 2660620 w 4218987"/>
                  <a:gd name="connsiteY37" fmla="*/ 2043006 h 4218833"/>
                  <a:gd name="connsiteX38" fmla="*/ 2247647 w 4218987"/>
                  <a:gd name="connsiteY38" fmla="*/ 1934025 h 4218833"/>
                  <a:gd name="connsiteX39" fmla="*/ 2110842 w 4218987"/>
                  <a:gd name="connsiteY39" fmla="*/ 2001879 h 4218833"/>
                  <a:gd name="connsiteX40" fmla="*/ 2055263 w 4218987"/>
                  <a:gd name="connsiteY40" fmla="*/ 1950908 h 4218833"/>
                  <a:gd name="connsiteX41" fmla="*/ 1934983 w 4218987"/>
                  <a:gd name="connsiteY41" fmla="*/ 2082061 h 4218833"/>
                  <a:gd name="connsiteX42" fmla="*/ 1094802 w 4218987"/>
                  <a:gd name="connsiteY42" fmla="*/ 2424573 h 4218833"/>
                  <a:gd name="connsiteX43" fmla="*/ 2274949 w 4218987"/>
                  <a:gd name="connsiteY43" fmla="*/ 1146798 h 4218833"/>
                  <a:gd name="connsiteX44" fmla="*/ 3845776 w 4218987"/>
                  <a:gd name="connsiteY44" fmla="*/ 1435736 h 4218833"/>
                  <a:gd name="connsiteX45" fmla="*/ 3464840 w 4218987"/>
                  <a:gd name="connsiteY45" fmla="*/ 3360049 h 4218833"/>
                  <a:gd name="connsiteX46" fmla="*/ 1459992 w 4218987"/>
                  <a:gd name="connsiteY46" fmla="*/ 3887474 h 4218833"/>
                  <a:gd name="connsiteX47" fmla="*/ 1457332 w 4218987"/>
                  <a:gd name="connsiteY47" fmla="*/ 3883477 h 4218833"/>
                  <a:gd name="connsiteX48" fmla="*/ 1094802 w 4218987"/>
                  <a:gd name="connsiteY48" fmla="*/ 2424573 h 4218833"/>
                  <a:gd name="connsiteX49" fmla="*/ 859948 w 4218987"/>
                  <a:gd name="connsiteY49" fmla="*/ 2158776 h 4218833"/>
                  <a:gd name="connsiteX50" fmla="*/ 1963134 w 4218987"/>
                  <a:gd name="connsiteY50" fmla="*/ 955867 h 4218833"/>
                  <a:gd name="connsiteX51" fmla="*/ 2030962 w 4218987"/>
                  <a:gd name="connsiteY51" fmla="*/ 952934 h 4218833"/>
                  <a:gd name="connsiteX52" fmla="*/ 2172480 w 4218987"/>
                  <a:gd name="connsiteY52" fmla="*/ 1082719 h 4218833"/>
                  <a:gd name="connsiteX53" fmla="*/ 2175413 w 4218987"/>
                  <a:gd name="connsiteY53" fmla="*/ 1150547 h 4218833"/>
                  <a:gd name="connsiteX54" fmla="*/ 1072226 w 4218987"/>
                  <a:gd name="connsiteY54" fmla="*/ 2353456 h 4218833"/>
                  <a:gd name="connsiteX55" fmla="*/ 1004399 w 4218987"/>
                  <a:gd name="connsiteY55" fmla="*/ 2356389 h 4218833"/>
                  <a:gd name="connsiteX56" fmla="*/ 862881 w 4218987"/>
                  <a:gd name="connsiteY56" fmla="*/ 2226603 h 4218833"/>
                  <a:gd name="connsiteX57" fmla="*/ 859948 w 4218987"/>
                  <a:gd name="connsiteY57" fmla="*/ 2158776 h 4218833"/>
                  <a:gd name="connsiteX58" fmla="*/ 617213 w 4218987"/>
                  <a:gd name="connsiteY58" fmla="*/ 715496 h 4218833"/>
                  <a:gd name="connsiteX59" fmla="*/ 1193554 w 4218987"/>
                  <a:gd name="connsiteY59" fmla="*/ 603342 h 4218833"/>
                  <a:gd name="connsiteX60" fmla="*/ 1591068 w 4218987"/>
                  <a:gd name="connsiteY60" fmla="*/ 10498 h 4218833"/>
                  <a:gd name="connsiteX61" fmla="*/ 1885804 w 4218987"/>
                  <a:gd name="connsiteY61" fmla="*/ 905467 h 4218833"/>
                  <a:gd name="connsiteX62" fmla="*/ 846522 w 4218987"/>
                  <a:gd name="connsiteY62" fmla="*/ 2066880 h 4218833"/>
                  <a:gd name="connsiteX63" fmla="*/ 127757 w 4218987"/>
                  <a:gd name="connsiteY63" fmla="*/ 2095851 h 4218833"/>
                  <a:gd name="connsiteX64" fmla="*/ 448206 w 4218987"/>
                  <a:gd name="connsiteY64" fmla="*/ 1465195 h 4218833"/>
                  <a:gd name="connsiteX65" fmla="*/ 617213 w 4218987"/>
                  <a:gd name="connsiteY65" fmla="*/ 715496 h 4218833"/>
                  <a:gd name="connsiteX0" fmla="*/ 2726972 w 4218987"/>
                  <a:gd name="connsiteY0" fmla="*/ 2560838 h 4212740"/>
                  <a:gd name="connsiteX1" fmla="*/ 2785542 w 4218987"/>
                  <a:gd name="connsiteY1" fmla="*/ 2521959 h 4212740"/>
                  <a:gd name="connsiteX2" fmla="*/ 2903529 w 4218987"/>
                  <a:gd name="connsiteY2" fmla="*/ 2556112 h 4212740"/>
                  <a:gd name="connsiteX3" fmla="*/ 2958558 w 4218987"/>
                  <a:gd name="connsiteY3" fmla="*/ 2743439 h 4212740"/>
                  <a:gd name="connsiteX4" fmla="*/ 2951347 w 4218987"/>
                  <a:gd name="connsiteY4" fmla="*/ 2766612 h 4212740"/>
                  <a:gd name="connsiteX5" fmla="*/ 2726972 w 4218987"/>
                  <a:gd name="connsiteY5" fmla="*/ 2560838 h 4212740"/>
                  <a:gd name="connsiteX6" fmla="*/ 2187259 w 4218987"/>
                  <a:gd name="connsiteY6" fmla="*/ 2307330 h 4212740"/>
                  <a:gd name="connsiteX7" fmla="*/ 2388933 w 4218987"/>
                  <a:gd name="connsiteY7" fmla="*/ 2492286 h 4212740"/>
                  <a:gd name="connsiteX8" fmla="*/ 2386834 w 4218987"/>
                  <a:gd name="connsiteY8" fmla="*/ 2492817 h 4212740"/>
                  <a:gd name="connsiteX9" fmla="*/ 2230026 w 4218987"/>
                  <a:gd name="connsiteY9" fmla="*/ 2447801 h 4212740"/>
                  <a:gd name="connsiteX10" fmla="*/ 2228909 w 4218987"/>
                  <a:gd name="connsiteY10" fmla="*/ 2449126 h 4212740"/>
                  <a:gd name="connsiteX11" fmla="*/ 2187259 w 4218987"/>
                  <a:gd name="connsiteY11" fmla="*/ 2307330 h 4212740"/>
                  <a:gd name="connsiteX12" fmla="*/ 1934983 w 4218987"/>
                  <a:gd name="connsiteY12" fmla="*/ 2075968 h 4212740"/>
                  <a:gd name="connsiteX13" fmla="*/ 1993087 w 4218987"/>
                  <a:gd name="connsiteY13" fmla="*/ 2129255 h 4212740"/>
                  <a:gd name="connsiteX14" fmla="*/ 1941766 w 4218987"/>
                  <a:gd name="connsiteY14" fmla="*/ 2236220 h 4212740"/>
                  <a:gd name="connsiteX15" fmla="*/ 2068585 w 4218987"/>
                  <a:gd name="connsiteY15" fmla="*/ 2639100 h 4212740"/>
                  <a:gd name="connsiteX16" fmla="*/ 2416619 w 4218987"/>
                  <a:gd name="connsiteY16" fmla="*/ 2741378 h 4212740"/>
                  <a:gd name="connsiteX17" fmla="*/ 2589184 w 4218987"/>
                  <a:gd name="connsiteY17" fmla="*/ 2675935 h 4212740"/>
                  <a:gd name="connsiteX18" fmla="*/ 2819784 w 4218987"/>
                  <a:gd name="connsiteY18" fmla="*/ 2887418 h 4212740"/>
                  <a:gd name="connsiteX19" fmla="*/ 2627084 w 4218987"/>
                  <a:gd name="connsiteY19" fmla="*/ 2836417 h 4212740"/>
                  <a:gd name="connsiteX20" fmla="*/ 2434618 w 4218987"/>
                  <a:gd name="connsiteY20" fmla="*/ 3027313 h 4212740"/>
                  <a:gd name="connsiteX21" fmla="*/ 2893365 w 4218987"/>
                  <a:gd name="connsiteY21" fmla="*/ 3148373 h 4212740"/>
                  <a:gd name="connsiteX22" fmla="*/ 3032143 w 4218987"/>
                  <a:gd name="connsiteY22" fmla="*/ 3082172 h 4212740"/>
                  <a:gd name="connsiteX23" fmla="*/ 3090634 w 4218987"/>
                  <a:gd name="connsiteY23" fmla="*/ 3135814 h 4212740"/>
                  <a:gd name="connsiteX24" fmla="*/ 3210914 w 4218987"/>
                  <a:gd name="connsiteY24" fmla="*/ 3004661 h 4212740"/>
                  <a:gd name="connsiteX25" fmla="*/ 3156792 w 4218987"/>
                  <a:gd name="connsiteY25" fmla="*/ 2955025 h 4212740"/>
                  <a:gd name="connsiteX26" fmla="*/ 3222229 w 4218987"/>
                  <a:gd name="connsiteY26" fmla="*/ 2806387 h 4212740"/>
                  <a:gd name="connsiteX27" fmla="*/ 3089478 w 4218987"/>
                  <a:gd name="connsiteY27" fmla="*/ 2359188 h 4212740"/>
                  <a:gd name="connsiteX28" fmla="*/ 3090209 w 4218987"/>
                  <a:gd name="connsiteY28" fmla="*/ 2358332 h 4212740"/>
                  <a:gd name="connsiteX29" fmla="*/ 3085067 w 4218987"/>
                  <a:gd name="connsiteY29" fmla="*/ 2354558 h 4212740"/>
                  <a:gd name="connsiteX30" fmla="*/ 3083320 w 4218987"/>
                  <a:gd name="connsiteY30" fmla="*/ 2352725 h 4212740"/>
                  <a:gd name="connsiteX31" fmla="*/ 3083018 w 4218987"/>
                  <a:gd name="connsiteY31" fmla="*/ 2353054 h 4212740"/>
                  <a:gd name="connsiteX32" fmla="*/ 2744891 w 4218987"/>
                  <a:gd name="connsiteY32" fmla="*/ 2266233 h 4212740"/>
                  <a:gd name="connsiteX33" fmla="*/ 2538260 w 4218987"/>
                  <a:gd name="connsiteY33" fmla="*/ 2387771 h 4212740"/>
                  <a:gd name="connsiteX34" fmla="*/ 2299616 w 4218987"/>
                  <a:gd name="connsiteY34" fmla="*/ 2168910 h 4212740"/>
                  <a:gd name="connsiteX35" fmla="*/ 2313553 w 4218987"/>
                  <a:gd name="connsiteY35" fmla="*/ 2162896 h 4212740"/>
                  <a:gd name="connsiteX36" fmla="*/ 2487357 w 4218987"/>
                  <a:gd name="connsiteY36" fmla="*/ 2208762 h 4212740"/>
                  <a:gd name="connsiteX37" fmla="*/ 2660620 w 4218987"/>
                  <a:gd name="connsiteY37" fmla="*/ 2036913 h 4212740"/>
                  <a:gd name="connsiteX38" fmla="*/ 2247647 w 4218987"/>
                  <a:gd name="connsiteY38" fmla="*/ 1927932 h 4212740"/>
                  <a:gd name="connsiteX39" fmla="*/ 2110842 w 4218987"/>
                  <a:gd name="connsiteY39" fmla="*/ 1995786 h 4212740"/>
                  <a:gd name="connsiteX40" fmla="*/ 2055263 w 4218987"/>
                  <a:gd name="connsiteY40" fmla="*/ 1944815 h 4212740"/>
                  <a:gd name="connsiteX41" fmla="*/ 1934983 w 4218987"/>
                  <a:gd name="connsiteY41" fmla="*/ 2075968 h 4212740"/>
                  <a:gd name="connsiteX42" fmla="*/ 1094802 w 4218987"/>
                  <a:gd name="connsiteY42" fmla="*/ 2418480 h 4212740"/>
                  <a:gd name="connsiteX43" fmla="*/ 2274949 w 4218987"/>
                  <a:gd name="connsiteY43" fmla="*/ 1140705 h 4212740"/>
                  <a:gd name="connsiteX44" fmla="*/ 3845776 w 4218987"/>
                  <a:gd name="connsiteY44" fmla="*/ 1429643 h 4212740"/>
                  <a:gd name="connsiteX45" fmla="*/ 3464840 w 4218987"/>
                  <a:gd name="connsiteY45" fmla="*/ 3353956 h 4212740"/>
                  <a:gd name="connsiteX46" fmla="*/ 1459992 w 4218987"/>
                  <a:gd name="connsiteY46" fmla="*/ 3881381 h 4212740"/>
                  <a:gd name="connsiteX47" fmla="*/ 1457332 w 4218987"/>
                  <a:gd name="connsiteY47" fmla="*/ 3877384 h 4212740"/>
                  <a:gd name="connsiteX48" fmla="*/ 1094802 w 4218987"/>
                  <a:gd name="connsiteY48" fmla="*/ 2418480 h 4212740"/>
                  <a:gd name="connsiteX49" fmla="*/ 859948 w 4218987"/>
                  <a:gd name="connsiteY49" fmla="*/ 2152683 h 4212740"/>
                  <a:gd name="connsiteX50" fmla="*/ 1963134 w 4218987"/>
                  <a:gd name="connsiteY50" fmla="*/ 949774 h 4212740"/>
                  <a:gd name="connsiteX51" fmla="*/ 2030962 w 4218987"/>
                  <a:gd name="connsiteY51" fmla="*/ 946841 h 4212740"/>
                  <a:gd name="connsiteX52" fmla="*/ 2172480 w 4218987"/>
                  <a:gd name="connsiteY52" fmla="*/ 1076626 h 4212740"/>
                  <a:gd name="connsiteX53" fmla="*/ 2175413 w 4218987"/>
                  <a:gd name="connsiteY53" fmla="*/ 1144454 h 4212740"/>
                  <a:gd name="connsiteX54" fmla="*/ 1072226 w 4218987"/>
                  <a:gd name="connsiteY54" fmla="*/ 2347363 h 4212740"/>
                  <a:gd name="connsiteX55" fmla="*/ 1004399 w 4218987"/>
                  <a:gd name="connsiteY55" fmla="*/ 2350296 h 4212740"/>
                  <a:gd name="connsiteX56" fmla="*/ 862881 w 4218987"/>
                  <a:gd name="connsiteY56" fmla="*/ 2220510 h 4212740"/>
                  <a:gd name="connsiteX57" fmla="*/ 859948 w 4218987"/>
                  <a:gd name="connsiteY57" fmla="*/ 2152683 h 4212740"/>
                  <a:gd name="connsiteX58" fmla="*/ 617213 w 4218987"/>
                  <a:gd name="connsiteY58" fmla="*/ 709403 h 4212740"/>
                  <a:gd name="connsiteX59" fmla="*/ 1193554 w 4218987"/>
                  <a:gd name="connsiteY59" fmla="*/ 597249 h 4212740"/>
                  <a:gd name="connsiteX60" fmla="*/ 1591068 w 4218987"/>
                  <a:gd name="connsiteY60" fmla="*/ 4405 h 4212740"/>
                  <a:gd name="connsiteX61" fmla="*/ 1885804 w 4218987"/>
                  <a:gd name="connsiteY61" fmla="*/ 899374 h 4212740"/>
                  <a:gd name="connsiteX62" fmla="*/ 846522 w 4218987"/>
                  <a:gd name="connsiteY62" fmla="*/ 2060787 h 4212740"/>
                  <a:gd name="connsiteX63" fmla="*/ 127757 w 4218987"/>
                  <a:gd name="connsiteY63" fmla="*/ 2089758 h 4212740"/>
                  <a:gd name="connsiteX64" fmla="*/ 448206 w 4218987"/>
                  <a:gd name="connsiteY64" fmla="*/ 1459102 h 4212740"/>
                  <a:gd name="connsiteX65" fmla="*/ 617213 w 4218987"/>
                  <a:gd name="connsiteY65" fmla="*/ 709403 h 4212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218987" h="4212740">
                    <a:moveTo>
                      <a:pt x="2726972" y="2560838"/>
                    </a:moveTo>
                    <a:cubicBezTo>
                      <a:pt x="2742919" y="2545669"/>
                      <a:pt x="2761036" y="2532131"/>
                      <a:pt x="2785542" y="2521959"/>
                    </a:cubicBezTo>
                    <a:cubicBezTo>
                      <a:pt x="2842367" y="2511454"/>
                      <a:pt x="2866050" y="2521010"/>
                      <a:pt x="2903529" y="2556112"/>
                    </a:cubicBezTo>
                    <a:cubicBezTo>
                      <a:pt x="2953803" y="2604223"/>
                      <a:pt x="2974773" y="2675518"/>
                      <a:pt x="2958558" y="2743439"/>
                    </a:cubicBezTo>
                    <a:cubicBezTo>
                      <a:pt x="2956662" y="2751378"/>
                      <a:pt x="2954293" y="2759129"/>
                      <a:pt x="2951347" y="2766612"/>
                    </a:cubicBezTo>
                    <a:lnTo>
                      <a:pt x="2726972" y="2560838"/>
                    </a:lnTo>
                    <a:close/>
                    <a:moveTo>
                      <a:pt x="2187259" y="2307330"/>
                    </a:moveTo>
                    <a:lnTo>
                      <a:pt x="2388933" y="2492286"/>
                    </a:lnTo>
                    <a:lnTo>
                      <a:pt x="2386834" y="2492817"/>
                    </a:lnTo>
                    <a:cubicBezTo>
                      <a:pt x="2324502" y="2508724"/>
                      <a:pt x="2271072" y="2488504"/>
                      <a:pt x="2230026" y="2447801"/>
                    </a:cubicBezTo>
                    <a:lnTo>
                      <a:pt x="2228909" y="2449126"/>
                    </a:lnTo>
                    <a:cubicBezTo>
                      <a:pt x="2193714" y="2410899"/>
                      <a:pt x="2178315" y="2358663"/>
                      <a:pt x="2187259" y="2307330"/>
                    </a:cubicBezTo>
                    <a:close/>
                    <a:moveTo>
                      <a:pt x="1934983" y="2075968"/>
                    </a:moveTo>
                    <a:lnTo>
                      <a:pt x="1993087" y="2129255"/>
                    </a:lnTo>
                    <a:cubicBezTo>
                      <a:pt x="1974652" y="2162240"/>
                      <a:pt x="1950785" y="2198446"/>
                      <a:pt x="1941766" y="2236220"/>
                    </a:cubicBezTo>
                    <a:cubicBezTo>
                      <a:pt x="1904674" y="2387735"/>
                      <a:pt x="1931447" y="2512849"/>
                      <a:pt x="2068585" y="2639100"/>
                    </a:cubicBezTo>
                    <a:cubicBezTo>
                      <a:pt x="2164747" y="2720768"/>
                      <a:pt x="2290975" y="2757863"/>
                      <a:pt x="2416619" y="2741378"/>
                    </a:cubicBezTo>
                    <a:cubicBezTo>
                      <a:pt x="2479450" y="2733135"/>
                      <a:pt x="2537492" y="2710222"/>
                      <a:pt x="2589184" y="2675935"/>
                    </a:cubicBezTo>
                    <a:lnTo>
                      <a:pt x="2819784" y="2887418"/>
                    </a:lnTo>
                    <a:cubicBezTo>
                      <a:pt x="2751065" y="2906608"/>
                      <a:pt x="2677341" y="2887088"/>
                      <a:pt x="2627084" y="2836417"/>
                    </a:cubicBezTo>
                    <a:lnTo>
                      <a:pt x="2434618" y="3027313"/>
                    </a:lnTo>
                    <a:cubicBezTo>
                      <a:pt x="2554238" y="3147918"/>
                      <a:pt x="2729811" y="3194250"/>
                      <a:pt x="2893365" y="3148373"/>
                    </a:cubicBezTo>
                    <a:cubicBezTo>
                      <a:pt x="2943893" y="3134200"/>
                      <a:pt x="2990823" y="3111914"/>
                      <a:pt x="3032143" y="3082172"/>
                    </a:cubicBezTo>
                    <a:lnTo>
                      <a:pt x="3090634" y="3135814"/>
                    </a:lnTo>
                    <a:lnTo>
                      <a:pt x="3210914" y="3004661"/>
                    </a:lnTo>
                    <a:lnTo>
                      <a:pt x="3156792" y="2955025"/>
                    </a:lnTo>
                    <a:cubicBezTo>
                      <a:pt x="3187233" y="2910677"/>
                      <a:pt x="3209343" y="2860364"/>
                      <a:pt x="3222229" y="2806387"/>
                    </a:cubicBezTo>
                    <a:cubicBezTo>
                      <a:pt x="3260983" y="2644060"/>
                      <a:pt x="3210346" y="2473619"/>
                      <a:pt x="3089478" y="2359188"/>
                    </a:cubicBezTo>
                    <a:lnTo>
                      <a:pt x="3090209" y="2358332"/>
                    </a:lnTo>
                    <a:cubicBezTo>
                      <a:pt x="3088590" y="2356959"/>
                      <a:pt x="3086958" y="2355602"/>
                      <a:pt x="3085067" y="2354558"/>
                    </a:cubicBezTo>
                    <a:lnTo>
                      <a:pt x="3083320" y="2352725"/>
                    </a:lnTo>
                    <a:lnTo>
                      <a:pt x="3083018" y="2353054"/>
                    </a:lnTo>
                    <a:cubicBezTo>
                      <a:pt x="2988175" y="2276339"/>
                      <a:pt x="2860427" y="2234599"/>
                      <a:pt x="2744891" y="2266233"/>
                    </a:cubicBezTo>
                    <a:cubicBezTo>
                      <a:pt x="2669329" y="2286922"/>
                      <a:pt x="2604815" y="2324138"/>
                      <a:pt x="2538260" y="2387771"/>
                    </a:cubicBezTo>
                    <a:lnTo>
                      <a:pt x="2299616" y="2168910"/>
                    </a:lnTo>
                    <a:lnTo>
                      <a:pt x="2313553" y="2162896"/>
                    </a:lnTo>
                    <a:cubicBezTo>
                      <a:pt x="2375518" y="2145515"/>
                      <a:pt x="2442037" y="2163069"/>
                      <a:pt x="2487357" y="2208762"/>
                    </a:cubicBezTo>
                    <a:lnTo>
                      <a:pt x="2660620" y="2036913"/>
                    </a:lnTo>
                    <a:cubicBezTo>
                      <a:pt x="2552935" y="1928342"/>
                      <a:pt x="2394881" y="1886633"/>
                      <a:pt x="2247647" y="1927932"/>
                    </a:cubicBezTo>
                    <a:cubicBezTo>
                      <a:pt x="2197362" y="1942037"/>
                      <a:pt x="2151035" y="1965068"/>
                      <a:pt x="2110842" y="1995786"/>
                    </a:cubicBezTo>
                    <a:lnTo>
                      <a:pt x="2055263" y="1944815"/>
                    </a:lnTo>
                    <a:lnTo>
                      <a:pt x="1934983" y="2075968"/>
                    </a:lnTo>
                    <a:close/>
                    <a:moveTo>
                      <a:pt x="1094802" y="2418480"/>
                    </a:moveTo>
                    <a:lnTo>
                      <a:pt x="2274949" y="1140705"/>
                    </a:lnTo>
                    <a:cubicBezTo>
                      <a:pt x="3066920" y="1107715"/>
                      <a:pt x="3506098" y="1181630"/>
                      <a:pt x="3845776" y="1429643"/>
                    </a:cubicBezTo>
                    <a:cubicBezTo>
                      <a:pt x="4361123" y="1802856"/>
                      <a:pt x="4436743" y="2218686"/>
                      <a:pt x="3464840" y="3353956"/>
                    </a:cubicBezTo>
                    <a:cubicBezTo>
                      <a:pt x="2372477" y="4481621"/>
                      <a:pt x="1885659" y="4318774"/>
                      <a:pt x="1459992" y="3881381"/>
                    </a:cubicBezTo>
                    <a:lnTo>
                      <a:pt x="1457332" y="3877384"/>
                    </a:lnTo>
                    <a:cubicBezTo>
                      <a:pt x="1174687" y="3560083"/>
                      <a:pt x="1093021" y="3193236"/>
                      <a:pt x="1094802" y="2418480"/>
                    </a:cubicBezTo>
                    <a:close/>
                    <a:moveTo>
                      <a:pt x="859948" y="2152683"/>
                    </a:moveTo>
                    <a:lnTo>
                      <a:pt x="1963134" y="949774"/>
                    </a:lnTo>
                    <a:cubicBezTo>
                      <a:pt x="1981055" y="930234"/>
                      <a:pt x="2011422" y="928920"/>
                      <a:pt x="2030962" y="946841"/>
                    </a:cubicBezTo>
                    <a:lnTo>
                      <a:pt x="2172480" y="1076626"/>
                    </a:lnTo>
                    <a:cubicBezTo>
                      <a:pt x="2192020" y="1094546"/>
                      <a:pt x="2193333" y="1124914"/>
                      <a:pt x="2175413" y="1144454"/>
                    </a:cubicBezTo>
                    <a:lnTo>
                      <a:pt x="1072226" y="2347363"/>
                    </a:lnTo>
                    <a:cubicBezTo>
                      <a:pt x="1054306" y="2366903"/>
                      <a:pt x="1023939" y="2368216"/>
                      <a:pt x="1004399" y="2350296"/>
                    </a:cubicBezTo>
                    <a:lnTo>
                      <a:pt x="862881" y="2220510"/>
                    </a:lnTo>
                    <a:cubicBezTo>
                      <a:pt x="843341" y="2202590"/>
                      <a:pt x="842028" y="2172223"/>
                      <a:pt x="859948" y="2152683"/>
                    </a:cubicBezTo>
                    <a:close/>
                    <a:moveTo>
                      <a:pt x="617213" y="709403"/>
                    </a:moveTo>
                    <a:cubicBezTo>
                      <a:pt x="867493" y="482409"/>
                      <a:pt x="905041" y="540987"/>
                      <a:pt x="1193554" y="597249"/>
                    </a:cubicBezTo>
                    <a:cubicBezTo>
                      <a:pt x="1611640" y="667547"/>
                      <a:pt x="1434098" y="64942"/>
                      <a:pt x="1591068" y="4405"/>
                    </a:cubicBezTo>
                    <a:cubicBezTo>
                      <a:pt x="1728507" y="-48600"/>
                      <a:pt x="2045888" y="384303"/>
                      <a:pt x="1885804" y="899374"/>
                    </a:cubicBezTo>
                    <a:cubicBezTo>
                      <a:pt x="1524682" y="1293140"/>
                      <a:pt x="1207644" y="1667021"/>
                      <a:pt x="846522" y="2060787"/>
                    </a:cubicBezTo>
                    <a:cubicBezTo>
                      <a:pt x="455578" y="2242802"/>
                      <a:pt x="293609" y="2203716"/>
                      <a:pt x="127757" y="2089758"/>
                    </a:cubicBezTo>
                    <a:cubicBezTo>
                      <a:pt x="-38095" y="1975800"/>
                      <a:pt x="-136790" y="1614018"/>
                      <a:pt x="448206" y="1459102"/>
                    </a:cubicBezTo>
                    <a:cubicBezTo>
                      <a:pt x="669775" y="1417745"/>
                      <a:pt x="251827" y="1252233"/>
                      <a:pt x="617213" y="709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Isosceles Triangle 22">
                <a:extLst>
                  <a:ext uri="{FF2B5EF4-FFF2-40B4-BE49-F238E27FC236}">
                    <a16:creationId xmlns:a16="http://schemas.microsoft.com/office/drawing/2014/main" id="{9357BBDD-78F0-4D09-8185-F525AF7CC4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800000">
                <a:off x="1517512" y="5040939"/>
                <a:ext cx="324382" cy="324328"/>
              </a:xfrm>
              <a:custGeom>
                <a:avLst/>
                <a:gdLst/>
                <a:ahLst/>
                <a:cxnLst/>
                <a:rect l="l" t="t" r="r" b="b"/>
                <a:pathLst>
                  <a:path w="3948369" h="3947711">
                    <a:moveTo>
                      <a:pt x="1024184" y="1327019"/>
                    </a:moveTo>
                    <a:cubicBezTo>
                      <a:pt x="953964" y="1286477"/>
                      <a:pt x="864174" y="1310536"/>
                      <a:pt x="823632" y="1380756"/>
                    </a:cubicBezTo>
                    <a:cubicBezTo>
                      <a:pt x="783091" y="1450976"/>
                      <a:pt x="807150" y="1540767"/>
                      <a:pt x="877370" y="1581308"/>
                    </a:cubicBezTo>
                    <a:cubicBezTo>
                      <a:pt x="947590" y="1621850"/>
                      <a:pt x="1037380" y="1597790"/>
                      <a:pt x="1077922" y="1527570"/>
                    </a:cubicBezTo>
                    <a:cubicBezTo>
                      <a:pt x="1118463" y="1457350"/>
                      <a:pt x="1094404" y="1367560"/>
                      <a:pt x="1024184" y="1327019"/>
                    </a:cubicBezTo>
                    <a:close/>
                    <a:moveTo>
                      <a:pt x="3610643" y="2228121"/>
                    </a:moveTo>
                    <a:cubicBezTo>
                      <a:pt x="3600833" y="2220477"/>
                      <a:pt x="3589363" y="2214630"/>
                      <a:pt x="3576595" y="2211209"/>
                    </a:cubicBezTo>
                    <a:cubicBezTo>
                      <a:pt x="3525522" y="2197524"/>
                      <a:pt x="3473024" y="2227833"/>
                      <a:pt x="3459339" y="2278906"/>
                    </a:cubicBezTo>
                    <a:cubicBezTo>
                      <a:pt x="3445654" y="2329979"/>
                      <a:pt x="3475964" y="2382476"/>
                      <a:pt x="3527037" y="2396161"/>
                    </a:cubicBezTo>
                    <a:cubicBezTo>
                      <a:pt x="3578110" y="2409846"/>
                      <a:pt x="3630607" y="2379537"/>
                      <a:pt x="3644292" y="2328464"/>
                    </a:cubicBezTo>
                    <a:cubicBezTo>
                      <a:pt x="3654556" y="2290159"/>
                      <a:pt x="3640073" y="2251053"/>
                      <a:pt x="3610643" y="2228121"/>
                    </a:cubicBezTo>
                    <a:close/>
                    <a:moveTo>
                      <a:pt x="3948369" y="2177025"/>
                    </a:moveTo>
                    <a:lnTo>
                      <a:pt x="3902391" y="2247588"/>
                    </a:lnTo>
                    <a:cubicBezTo>
                      <a:pt x="3840166" y="2207044"/>
                      <a:pt x="3769677" y="2184131"/>
                      <a:pt x="3697935" y="2180296"/>
                    </a:cubicBezTo>
                    <a:cubicBezTo>
                      <a:pt x="3737123" y="2226403"/>
                      <a:pt x="3753617" y="2290363"/>
                      <a:pt x="3736768" y="2353243"/>
                    </a:cubicBezTo>
                    <a:cubicBezTo>
                      <a:pt x="3709398" y="2455390"/>
                      <a:pt x="3604404" y="2516008"/>
                      <a:pt x="3502258" y="2488638"/>
                    </a:cubicBezTo>
                    <a:cubicBezTo>
                      <a:pt x="3400111" y="2461268"/>
                      <a:pt x="3339493" y="2356274"/>
                      <a:pt x="3366863" y="2254127"/>
                    </a:cubicBezTo>
                    <a:cubicBezTo>
                      <a:pt x="3381032" y="2201247"/>
                      <a:pt x="3416004" y="2159497"/>
                      <a:pt x="3460818" y="2135698"/>
                    </a:cubicBezTo>
                    <a:cubicBezTo>
                      <a:pt x="3436032" y="2129730"/>
                      <a:pt x="3409996" y="2129302"/>
                      <a:pt x="3383900" y="2133133"/>
                    </a:cubicBezTo>
                    <a:cubicBezTo>
                      <a:pt x="3331988" y="2140756"/>
                      <a:pt x="3285146" y="2164460"/>
                      <a:pt x="3249703" y="2200200"/>
                    </a:cubicBezTo>
                    <a:cubicBezTo>
                      <a:pt x="3299772" y="2410806"/>
                      <a:pt x="3262997" y="2663063"/>
                      <a:pt x="3111944" y="2983361"/>
                    </a:cubicBezTo>
                    <a:cubicBezTo>
                      <a:pt x="2900481" y="3337269"/>
                      <a:pt x="2604169" y="3479398"/>
                      <a:pt x="2264290" y="3473876"/>
                    </a:cubicBezTo>
                    <a:lnTo>
                      <a:pt x="1854414" y="3947711"/>
                    </a:lnTo>
                    <a:lnTo>
                      <a:pt x="1615515" y="3809782"/>
                    </a:lnTo>
                    <a:lnTo>
                      <a:pt x="1764774" y="3379707"/>
                    </a:lnTo>
                    <a:cubicBezTo>
                      <a:pt x="1587770" y="3319643"/>
                      <a:pt x="1405350" y="3232972"/>
                      <a:pt x="1221865" y="3127037"/>
                    </a:cubicBezTo>
                    <a:cubicBezTo>
                      <a:pt x="1120271" y="3068382"/>
                      <a:pt x="1025311" y="3004264"/>
                      <a:pt x="938291" y="2935309"/>
                    </a:cubicBezTo>
                    <a:lnTo>
                      <a:pt x="509476" y="3157353"/>
                    </a:lnTo>
                    <a:lnTo>
                      <a:pt x="247593" y="2999226"/>
                    </a:lnTo>
                    <a:lnTo>
                      <a:pt x="599626" y="2603610"/>
                    </a:lnTo>
                    <a:cubicBezTo>
                      <a:pt x="384783" y="2338553"/>
                      <a:pt x="289709" y="2193107"/>
                      <a:pt x="174176" y="1843897"/>
                    </a:cubicBezTo>
                    <a:lnTo>
                      <a:pt x="0" y="1381252"/>
                    </a:lnTo>
                    <a:lnTo>
                      <a:pt x="107522" y="1111013"/>
                    </a:lnTo>
                    <a:cubicBezTo>
                      <a:pt x="159316" y="1021302"/>
                      <a:pt x="259400" y="1099908"/>
                      <a:pt x="349113" y="1151702"/>
                    </a:cubicBezTo>
                    <a:lnTo>
                      <a:pt x="486246" y="1217020"/>
                    </a:lnTo>
                    <a:cubicBezTo>
                      <a:pt x="628225" y="1148493"/>
                      <a:pt x="768311" y="1094036"/>
                      <a:pt x="908721" y="1057007"/>
                    </a:cubicBezTo>
                    <a:cubicBezTo>
                      <a:pt x="1011476" y="947354"/>
                      <a:pt x="1021990" y="857768"/>
                      <a:pt x="976491" y="611195"/>
                    </a:cubicBezTo>
                    <a:cubicBezTo>
                      <a:pt x="1335325" y="817429"/>
                      <a:pt x="1326102" y="899150"/>
                      <a:pt x="1389221" y="1007976"/>
                    </a:cubicBezTo>
                    <a:cubicBezTo>
                      <a:pt x="1615807" y="1002289"/>
                      <a:pt x="1836555" y="1044211"/>
                      <a:pt x="2066828" y="1133629"/>
                    </a:cubicBezTo>
                    <a:cubicBezTo>
                      <a:pt x="2047082" y="1203277"/>
                      <a:pt x="2048342" y="1275855"/>
                      <a:pt x="2067080" y="1343672"/>
                    </a:cubicBezTo>
                    <a:cubicBezTo>
                      <a:pt x="2009772" y="1325329"/>
                      <a:pt x="1950048" y="1312156"/>
                      <a:pt x="1888409" y="1302802"/>
                    </a:cubicBezTo>
                    <a:lnTo>
                      <a:pt x="1831983" y="1466454"/>
                    </a:lnTo>
                    <a:cubicBezTo>
                      <a:pt x="2171713" y="1545279"/>
                      <a:pt x="2334158" y="1639067"/>
                      <a:pt x="2533793" y="1871644"/>
                    </a:cubicBezTo>
                    <a:lnTo>
                      <a:pt x="2655130" y="1752801"/>
                    </a:lnTo>
                    <a:cubicBezTo>
                      <a:pt x="2623271" y="1710443"/>
                      <a:pt x="2589631" y="1671169"/>
                      <a:pt x="2553401" y="1635762"/>
                    </a:cubicBezTo>
                    <a:cubicBezTo>
                      <a:pt x="2626342" y="1620812"/>
                      <a:pt x="2694472" y="1585039"/>
                      <a:pt x="2748239" y="1530606"/>
                    </a:cubicBezTo>
                    <a:cubicBezTo>
                      <a:pt x="2959801" y="1699876"/>
                      <a:pt x="3152007" y="1908367"/>
                      <a:pt x="3223775" y="2111154"/>
                    </a:cubicBezTo>
                    <a:cubicBezTo>
                      <a:pt x="3265103" y="2076949"/>
                      <a:pt x="3316077" y="2055387"/>
                      <a:pt x="3371292" y="2047279"/>
                    </a:cubicBezTo>
                    <a:cubicBezTo>
                      <a:pt x="3454199" y="2035105"/>
                      <a:pt x="3536665" y="2054733"/>
                      <a:pt x="3603728" y="2099347"/>
                    </a:cubicBezTo>
                    <a:cubicBezTo>
                      <a:pt x="3679156" y="2088543"/>
                      <a:pt x="3756158" y="2095770"/>
                      <a:pt x="3828792" y="2119628"/>
                    </a:cubicBezTo>
                    <a:cubicBezTo>
                      <a:pt x="3870454" y="2133311"/>
                      <a:pt x="3910678" y="2152466"/>
                      <a:pt x="3948369" y="2177025"/>
                    </a:cubicBezTo>
                    <a:close/>
                    <a:moveTo>
                      <a:pt x="2661401" y="883270"/>
                    </a:moveTo>
                    <a:cubicBezTo>
                      <a:pt x="2838812" y="985699"/>
                      <a:pt x="2899598" y="1212554"/>
                      <a:pt x="2797170" y="1389966"/>
                    </a:cubicBezTo>
                    <a:cubicBezTo>
                      <a:pt x="2694741" y="1567377"/>
                      <a:pt x="2467885" y="1628163"/>
                      <a:pt x="2290474" y="1525735"/>
                    </a:cubicBezTo>
                    <a:cubicBezTo>
                      <a:pt x="2113063" y="1423306"/>
                      <a:pt x="2052277" y="1196450"/>
                      <a:pt x="2154705" y="1019039"/>
                    </a:cubicBezTo>
                    <a:cubicBezTo>
                      <a:pt x="2257134" y="841627"/>
                      <a:pt x="2483990" y="780842"/>
                      <a:pt x="2661401" y="883270"/>
                    </a:cubicBezTo>
                    <a:close/>
                    <a:moveTo>
                      <a:pt x="2494139" y="49756"/>
                    </a:moveTo>
                    <a:cubicBezTo>
                      <a:pt x="2671551" y="152184"/>
                      <a:pt x="2732337" y="379040"/>
                      <a:pt x="2629908" y="556451"/>
                    </a:cubicBezTo>
                    <a:cubicBezTo>
                      <a:pt x="2527480" y="733863"/>
                      <a:pt x="2300624" y="794648"/>
                      <a:pt x="2123212" y="692220"/>
                    </a:cubicBezTo>
                    <a:cubicBezTo>
                      <a:pt x="1945801" y="589791"/>
                      <a:pt x="1885015" y="362936"/>
                      <a:pt x="1987444" y="185524"/>
                    </a:cubicBezTo>
                    <a:cubicBezTo>
                      <a:pt x="2089872" y="8113"/>
                      <a:pt x="2316728" y="-52673"/>
                      <a:pt x="2494139" y="497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Freeform 63">
                <a:extLst>
                  <a:ext uri="{FF2B5EF4-FFF2-40B4-BE49-F238E27FC236}">
                    <a16:creationId xmlns:a16="http://schemas.microsoft.com/office/drawing/2014/main" id="{E68325BD-D0E2-4402-BE7C-416AA3E05B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80579" y="1093736"/>
                <a:ext cx="332288" cy="332288"/>
              </a:xfrm>
              <a:custGeom>
                <a:avLst/>
                <a:gdLst/>
                <a:ahLst/>
                <a:cxnLst/>
                <a:rect l="l" t="t" r="r" b="b"/>
                <a:pathLst>
                  <a:path w="2376266" h="2700265">
                    <a:moveTo>
                      <a:pt x="1656387" y="1972892"/>
                    </a:moveTo>
                    <a:cubicBezTo>
                      <a:pt x="1611887" y="1973356"/>
                      <a:pt x="1563385" y="2005080"/>
                      <a:pt x="1534629" y="2057337"/>
                    </a:cubicBezTo>
                    <a:cubicBezTo>
                      <a:pt x="1496288" y="2127013"/>
                      <a:pt x="1507568" y="2206808"/>
                      <a:pt x="1559826" y="2235565"/>
                    </a:cubicBezTo>
                    <a:cubicBezTo>
                      <a:pt x="1612084" y="2264320"/>
                      <a:pt x="1685527" y="2231149"/>
                      <a:pt x="1723869" y="2161473"/>
                    </a:cubicBezTo>
                    <a:cubicBezTo>
                      <a:pt x="1762211" y="2091796"/>
                      <a:pt x="1750931" y="2012000"/>
                      <a:pt x="1698673" y="1983245"/>
                    </a:cubicBezTo>
                    <a:cubicBezTo>
                      <a:pt x="1685608" y="1976055"/>
                      <a:pt x="1671220" y="1972736"/>
                      <a:pt x="1656387" y="1972892"/>
                    </a:cubicBezTo>
                    <a:close/>
                    <a:moveTo>
                      <a:pt x="312688" y="1634792"/>
                    </a:moveTo>
                    <a:cubicBezTo>
                      <a:pt x="281116" y="1626772"/>
                      <a:pt x="249981" y="1631172"/>
                      <a:pt x="226763" y="1649891"/>
                    </a:cubicBezTo>
                    <a:cubicBezTo>
                      <a:pt x="180329" y="1687329"/>
                      <a:pt x="183153" y="1767868"/>
                      <a:pt x="233071" y="1829780"/>
                    </a:cubicBezTo>
                    <a:cubicBezTo>
                      <a:pt x="282989" y="1891692"/>
                      <a:pt x="361097" y="1911533"/>
                      <a:pt x="407532" y="1874094"/>
                    </a:cubicBezTo>
                    <a:cubicBezTo>
                      <a:pt x="453966" y="1836657"/>
                      <a:pt x="451142" y="1756118"/>
                      <a:pt x="401224" y="1694205"/>
                    </a:cubicBezTo>
                    <a:cubicBezTo>
                      <a:pt x="376265" y="1663249"/>
                      <a:pt x="344258" y="1642811"/>
                      <a:pt x="312688" y="1634792"/>
                    </a:cubicBezTo>
                    <a:close/>
                    <a:moveTo>
                      <a:pt x="1869299" y="1519920"/>
                    </a:moveTo>
                    <a:cubicBezTo>
                      <a:pt x="1824865" y="1522388"/>
                      <a:pt x="1777842" y="1556264"/>
                      <a:pt x="1751468" y="1609764"/>
                    </a:cubicBezTo>
                    <a:cubicBezTo>
                      <a:pt x="1716305" y="1681096"/>
                      <a:pt x="1731168" y="1760303"/>
                      <a:pt x="1784668" y="1786676"/>
                    </a:cubicBezTo>
                    <a:cubicBezTo>
                      <a:pt x="1838168" y="1813049"/>
                      <a:pt x="1910044" y="1776602"/>
                      <a:pt x="1945208" y="1705269"/>
                    </a:cubicBezTo>
                    <a:cubicBezTo>
                      <a:pt x="1980371" y="1633937"/>
                      <a:pt x="1965508" y="1554730"/>
                      <a:pt x="1912008" y="1528357"/>
                    </a:cubicBezTo>
                    <a:cubicBezTo>
                      <a:pt x="1898633" y="1521764"/>
                      <a:pt x="1884109" y="1519097"/>
                      <a:pt x="1869299" y="1519920"/>
                    </a:cubicBezTo>
                    <a:close/>
                    <a:moveTo>
                      <a:pt x="741251" y="1329992"/>
                    </a:moveTo>
                    <a:cubicBezTo>
                      <a:pt x="709680" y="1321974"/>
                      <a:pt x="678544" y="1326372"/>
                      <a:pt x="655326" y="1345092"/>
                    </a:cubicBezTo>
                    <a:cubicBezTo>
                      <a:pt x="608892" y="1382530"/>
                      <a:pt x="611716" y="1463069"/>
                      <a:pt x="661634" y="1524981"/>
                    </a:cubicBezTo>
                    <a:cubicBezTo>
                      <a:pt x="711552" y="1586893"/>
                      <a:pt x="789660" y="1606734"/>
                      <a:pt x="836094" y="1569294"/>
                    </a:cubicBezTo>
                    <a:cubicBezTo>
                      <a:pt x="882529" y="1531856"/>
                      <a:pt x="879704" y="1451317"/>
                      <a:pt x="829787" y="1389406"/>
                    </a:cubicBezTo>
                    <a:cubicBezTo>
                      <a:pt x="804828" y="1358450"/>
                      <a:pt x="772822" y="1338012"/>
                      <a:pt x="741251" y="1329992"/>
                    </a:cubicBezTo>
                    <a:close/>
                    <a:moveTo>
                      <a:pt x="2079316" y="1065457"/>
                    </a:moveTo>
                    <a:cubicBezTo>
                      <a:pt x="2035146" y="1070876"/>
                      <a:pt x="1990481" y="1107807"/>
                      <a:pt x="1967725" y="1162943"/>
                    </a:cubicBezTo>
                    <a:cubicBezTo>
                      <a:pt x="1937386" y="1236457"/>
                      <a:pt x="1957487" y="1314499"/>
                      <a:pt x="2012623" y="1337253"/>
                    </a:cubicBezTo>
                    <a:cubicBezTo>
                      <a:pt x="2067759" y="1360009"/>
                      <a:pt x="2137051" y="1318860"/>
                      <a:pt x="2167391" y="1245345"/>
                    </a:cubicBezTo>
                    <a:cubicBezTo>
                      <a:pt x="2197730" y="1171831"/>
                      <a:pt x="2177629" y="1093789"/>
                      <a:pt x="2122493" y="1071035"/>
                    </a:cubicBezTo>
                    <a:cubicBezTo>
                      <a:pt x="2108709" y="1065345"/>
                      <a:pt x="2094040" y="1063650"/>
                      <a:pt x="2079316" y="1065457"/>
                    </a:cubicBezTo>
                    <a:close/>
                    <a:moveTo>
                      <a:pt x="0" y="654162"/>
                    </a:moveTo>
                    <a:lnTo>
                      <a:pt x="1082073" y="1244384"/>
                    </a:lnTo>
                    <a:lnTo>
                      <a:pt x="1121421" y="2700265"/>
                    </a:lnTo>
                    <a:lnTo>
                      <a:pt x="4918" y="1923139"/>
                    </a:lnTo>
                    <a:cubicBezTo>
                      <a:pt x="3279" y="1498508"/>
                      <a:pt x="1639" y="1073875"/>
                      <a:pt x="0" y="654162"/>
                    </a:cubicBezTo>
                    <a:close/>
                    <a:moveTo>
                      <a:pt x="2375644" y="688592"/>
                    </a:moveTo>
                    <a:lnTo>
                      <a:pt x="2360889" y="1967406"/>
                    </a:lnTo>
                    <a:lnTo>
                      <a:pt x="1293570" y="2700265"/>
                    </a:lnTo>
                    <a:lnTo>
                      <a:pt x="1249303" y="1239466"/>
                    </a:lnTo>
                    <a:close/>
                    <a:moveTo>
                      <a:pt x="1214923" y="371219"/>
                    </a:moveTo>
                    <a:cubicBezTo>
                      <a:pt x="1197013" y="368793"/>
                      <a:pt x="1177834" y="369067"/>
                      <a:pt x="1158247" y="372480"/>
                    </a:cubicBezTo>
                    <a:cubicBezTo>
                      <a:pt x="1079899" y="386133"/>
                      <a:pt x="1024686" y="444836"/>
                      <a:pt x="1034926" y="503598"/>
                    </a:cubicBezTo>
                    <a:cubicBezTo>
                      <a:pt x="1045165" y="562359"/>
                      <a:pt x="1116980" y="598927"/>
                      <a:pt x="1195328" y="585274"/>
                    </a:cubicBezTo>
                    <a:cubicBezTo>
                      <a:pt x="1273676" y="571621"/>
                      <a:pt x="1328889" y="512918"/>
                      <a:pt x="1318650" y="454156"/>
                    </a:cubicBezTo>
                    <a:cubicBezTo>
                      <a:pt x="1310970" y="410086"/>
                      <a:pt x="1268654" y="378499"/>
                      <a:pt x="1214923" y="371219"/>
                    </a:cubicBezTo>
                    <a:close/>
                    <a:moveTo>
                      <a:pt x="1185985" y="0"/>
                    </a:moveTo>
                    <a:lnTo>
                      <a:pt x="2376266" y="506608"/>
                    </a:lnTo>
                    <a:lnTo>
                      <a:pt x="1161392" y="1101748"/>
                    </a:lnTo>
                    <a:lnTo>
                      <a:pt x="10460" y="49185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Rectangle 15">
                <a:extLst>
                  <a:ext uri="{FF2B5EF4-FFF2-40B4-BE49-F238E27FC236}">
                    <a16:creationId xmlns:a16="http://schemas.microsoft.com/office/drawing/2014/main" id="{0210BCCA-7950-455B-82CC-337CAB49A6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23422" y="3786983"/>
                <a:ext cx="332288" cy="332288"/>
              </a:xfrm>
              <a:custGeom>
                <a:avLst/>
                <a:gdLst/>
                <a:ahLst/>
                <a:cxnLst/>
                <a:rect l="l" t="t" r="r" b="b"/>
                <a:pathLst>
                  <a:path w="4088964" h="4259405">
                    <a:moveTo>
                      <a:pt x="1480605" y="2231940"/>
                    </a:moveTo>
                    <a:lnTo>
                      <a:pt x="1199818" y="2044620"/>
                    </a:lnTo>
                    <a:lnTo>
                      <a:pt x="761621" y="2687221"/>
                    </a:lnTo>
                    <a:cubicBezTo>
                      <a:pt x="501536" y="2652619"/>
                      <a:pt x="265323" y="2467912"/>
                      <a:pt x="39127" y="2272940"/>
                    </a:cubicBezTo>
                    <a:cubicBezTo>
                      <a:pt x="-80639" y="2070133"/>
                      <a:pt x="269496" y="1743507"/>
                      <a:pt x="374515" y="1494038"/>
                    </a:cubicBezTo>
                    <a:lnTo>
                      <a:pt x="93728" y="1306717"/>
                    </a:lnTo>
                    <a:lnTo>
                      <a:pt x="1091841" y="1312633"/>
                    </a:lnTo>
                    <a:close/>
                    <a:moveTo>
                      <a:pt x="2759566" y="226796"/>
                    </a:moveTo>
                    <a:cubicBezTo>
                      <a:pt x="2331051" y="377379"/>
                      <a:pt x="2150002" y="492309"/>
                      <a:pt x="1991062" y="643648"/>
                    </a:cubicBezTo>
                    <a:lnTo>
                      <a:pt x="1463599" y="1446568"/>
                    </a:lnTo>
                    <a:lnTo>
                      <a:pt x="610317" y="909936"/>
                    </a:lnTo>
                    <a:cubicBezTo>
                      <a:pt x="810411" y="627556"/>
                      <a:pt x="1020899" y="239191"/>
                      <a:pt x="1244930" y="61882"/>
                    </a:cubicBezTo>
                    <a:cubicBezTo>
                      <a:pt x="1491876" y="-75367"/>
                      <a:pt x="1697752" y="31605"/>
                      <a:pt x="2759566" y="226796"/>
                    </a:cubicBezTo>
                    <a:close/>
                    <a:moveTo>
                      <a:pt x="1722488" y="3820535"/>
                    </a:moveTo>
                    <a:cubicBezTo>
                      <a:pt x="1376925" y="3801485"/>
                      <a:pt x="936112" y="3830060"/>
                      <a:pt x="666750" y="3734810"/>
                    </a:cubicBezTo>
                    <a:cubicBezTo>
                      <a:pt x="419100" y="3598835"/>
                      <a:pt x="400050" y="3367610"/>
                      <a:pt x="0" y="2364860"/>
                    </a:cubicBezTo>
                    <a:cubicBezTo>
                      <a:pt x="355600" y="2647435"/>
                      <a:pt x="549276" y="2739510"/>
                      <a:pt x="762000" y="2793485"/>
                    </a:cubicBezTo>
                    <a:lnTo>
                      <a:pt x="1722487" y="2812535"/>
                    </a:lnTo>
                    <a:close/>
                    <a:moveTo>
                      <a:pt x="3605396" y="869465"/>
                    </a:moveTo>
                    <a:lnTo>
                      <a:pt x="3069019" y="1711228"/>
                    </a:lnTo>
                    <a:lnTo>
                      <a:pt x="2083849" y="1550906"/>
                    </a:lnTo>
                    <a:lnTo>
                      <a:pt x="2391902" y="1412941"/>
                    </a:lnTo>
                    <a:lnTo>
                      <a:pt x="2081217" y="699900"/>
                    </a:lnTo>
                    <a:cubicBezTo>
                      <a:pt x="2248971" y="498156"/>
                      <a:pt x="2531081" y="396532"/>
                      <a:pt x="2816547" y="308854"/>
                    </a:cubicBezTo>
                    <a:cubicBezTo>
                      <a:pt x="3051986" y="315439"/>
                      <a:pt x="3142075" y="785719"/>
                      <a:pt x="3297344" y="1007430"/>
                    </a:cubicBezTo>
                    <a:close/>
                    <a:moveTo>
                      <a:pt x="3222215" y="3788662"/>
                    </a:moveTo>
                    <a:cubicBezTo>
                      <a:pt x="3089072" y="3954283"/>
                      <a:pt x="2662122" y="3869088"/>
                      <a:pt x="2413930" y="3921936"/>
                    </a:cubicBezTo>
                    <a:lnTo>
                      <a:pt x="2420658" y="4259405"/>
                    </a:lnTo>
                    <a:lnTo>
                      <a:pt x="1855155" y="3436926"/>
                    </a:lnTo>
                    <a:lnTo>
                      <a:pt x="2387428" y="2592563"/>
                    </a:lnTo>
                    <a:lnTo>
                      <a:pt x="2394156" y="2930032"/>
                    </a:lnTo>
                    <a:lnTo>
                      <a:pt x="3171906" y="2922431"/>
                    </a:lnTo>
                    <a:cubicBezTo>
                      <a:pt x="3292132" y="3155642"/>
                      <a:pt x="3275533" y="3455038"/>
                      <a:pt x="3244786" y="3752078"/>
                    </a:cubicBezTo>
                    <a:cubicBezTo>
                      <a:pt x="3238662" y="3765464"/>
                      <a:pt x="3231091" y="3777620"/>
                      <a:pt x="3222215" y="3788662"/>
                    </a:cubicBezTo>
                    <a:close/>
                    <a:moveTo>
                      <a:pt x="3948285" y="2834020"/>
                    </a:moveTo>
                    <a:cubicBezTo>
                      <a:pt x="3833022" y="3018741"/>
                      <a:pt x="3639730" y="3281008"/>
                      <a:pt x="3342579" y="3731662"/>
                    </a:cubicBezTo>
                    <a:cubicBezTo>
                      <a:pt x="3371271" y="3278367"/>
                      <a:pt x="3336159" y="3066813"/>
                      <a:pt x="3258895" y="2861397"/>
                    </a:cubicBezTo>
                    <a:lnTo>
                      <a:pt x="2725671" y="2062291"/>
                    </a:lnTo>
                    <a:lnTo>
                      <a:pt x="3552883" y="1486284"/>
                    </a:lnTo>
                    <a:cubicBezTo>
                      <a:pt x="3734716" y="1780754"/>
                      <a:pt x="4010062" y="2126176"/>
                      <a:pt x="4085819" y="2401657"/>
                    </a:cubicBezTo>
                    <a:cubicBezTo>
                      <a:pt x="4100783" y="2542124"/>
                      <a:pt x="4063549" y="2649298"/>
                      <a:pt x="3948285" y="28340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Rectangle 1">
                <a:extLst>
                  <a:ext uri="{FF2B5EF4-FFF2-40B4-BE49-F238E27FC236}">
                    <a16:creationId xmlns:a16="http://schemas.microsoft.com/office/drawing/2014/main" id="{32772650-993C-4FB2-8B03-AD315A8708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6704" y="3549594"/>
                <a:ext cx="332926" cy="332288"/>
              </a:xfrm>
              <a:custGeom>
                <a:avLst/>
                <a:gdLst/>
                <a:ahLst/>
                <a:cxnLst/>
                <a:rect l="l" t="t" r="r" b="b"/>
                <a:pathLst>
                  <a:path w="4020621" h="4012920">
                    <a:moveTo>
                      <a:pt x="780213" y="3724888"/>
                    </a:moveTo>
                    <a:lnTo>
                      <a:pt x="2868445" y="3724888"/>
                    </a:lnTo>
                    <a:lnTo>
                      <a:pt x="2868445" y="4012920"/>
                    </a:lnTo>
                    <a:lnTo>
                      <a:pt x="780213" y="4012920"/>
                    </a:lnTo>
                    <a:close/>
                    <a:moveTo>
                      <a:pt x="4020621" y="2152587"/>
                    </a:moveTo>
                    <a:lnTo>
                      <a:pt x="4020621" y="3448731"/>
                    </a:lnTo>
                    <a:lnTo>
                      <a:pt x="3903908" y="3386593"/>
                    </a:lnTo>
                    <a:lnTo>
                      <a:pt x="3903908" y="2214725"/>
                    </a:lnTo>
                    <a:close/>
                    <a:moveTo>
                      <a:pt x="1582587" y="1544569"/>
                    </a:moveTo>
                    <a:cubicBezTo>
                      <a:pt x="1525677" y="1652847"/>
                      <a:pt x="1434945" y="1739939"/>
                      <a:pt x="1324158" y="1792547"/>
                    </a:cubicBezTo>
                    <a:lnTo>
                      <a:pt x="1790243" y="1792547"/>
                    </a:lnTo>
                    <a:cubicBezTo>
                      <a:pt x="1708293" y="1721838"/>
                      <a:pt x="1638004" y="1638154"/>
                      <a:pt x="1582587" y="1544569"/>
                    </a:cubicBezTo>
                    <a:close/>
                    <a:moveTo>
                      <a:pt x="1238323" y="1312673"/>
                    </a:moveTo>
                    <a:cubicBezTo>
                      <a:pt x="1173622" y="1312673"/>
                      <a:pt x="1121172" y="1365123"/>
                      <a:pt x="1121172" y="1429824"/>
                    </a:cubicBezTo>
                    <a:cubicBezTo>
                      <a:pt x="1121172" y="1494525"/>
                      <a:pt x="1173622" y="1546975"/>
                      <a:pt x="1238323" y="1546975"/>
                    </a:cubicBezTo>
                    <a:cubicBezTo>
                      <a:pt x="1303024" y="1546975"/>
                      <a:pt x="1355474" y="1494525"/>
                      <a:pt x="1355474" y="1429824"/>
                    </a:cubicBezTo>
                    <a:cubicBezTo>
                      <a:pt x="1355474" y="1365123"/>
                      <a:pt x="1303024" y="1312673"/>
                      <a:pt x="1238323" y="1312673"/>
                    </a:cubicBezTo>
                    <a:close/>
                    <a:moveTo>
                      <a:pt x="870057" y="1312673"/>
                    </a:moveTo>
                    <a:cubicBezTo>
                      <a:pt x="805356" y="1312673"/>
                      <a:pt x="752906" y="1365123"/>
                      <a:pt x="752906" y="1429824"/>
                    </a:cubicBezTo>
                    <a:cubicBezTo>
                      <a:pt x="752906" y="1494525"/>
                      <a:pt x="805356" y="1546975"/>
                      <a:pt x="870057" y="1546975"/>
                    </a:cubicBezTo>
                    <a:cubicBezTo>
                      <a:pt x="934758" y="1546975"/>
                      <a:pt x="987208" y="1494525"/>
                      <a:pt x="987208" y="1429824"/>
                    </a:cubicBezTo>
                    <a:cubicBezTo>
                      <a:pt x="987208" y="1365123"/>
                      <a:pt x="934758" y="1312673"/>
                      <a:pt x="870057" y="1312673"/>
                    </a:cubicBezTo>
                    <a:close/>
                    <a:moveTo>
                      <a:pt x="2775838" y="1127627"/>
                    </a:moveTo>
                    <a:cubicBezTo>
                      <a:pt x="2666578" y="1127627"/>
                      <a:pt x="2578006" y="1216199"/>
                      <a:pt x="2578006" y="1325459"/>
                    </a:cubicBezTo>
                    <a:cubicBezTo>
                      <a:pt x="2578006" y="1434719"/>
                      <a:pt x="2666578" y="1523291"/>
                      <a:pt x="2775838" y="1523291"/>
                    </a:cubicBezTo>
                    <a:cubicBezTo>
                      <a:pt x="2885098" y="1523291"/>
                      <a:pt x="2973670" y="1434719"/>
                      <a:pt x="2973670" y="1325459"/>
                    </a:cubicBezTo>
                    <a:cubicBezTo>
                      <a:pt x="2973670" y="1216199"/>
                      <a:pt x="2885098" y="1127627"/>
                      <a:pt x="2775838" y="1127627"/>
                    </a:cubicBezTo>
                    <a:close/>
                    <a:moveTo>
                      <a:pt x="2153949" y="1127627"/>
                    </a:moveTo>
                    <a:cubicBezTo>
                      <a:pt x="2044689" y="1127627"/>
                      <a:pt x="1956117" y="1216199"/>
                      <a:pt x="1956117" y="1325459"/>
                    </a:cubicBezTo>
                    <a:cubicBezTo>
                      <a:pt x="1956117" y="1434719"/>
                      <a:pt x="2044689" y="1523291"/>
                      <a:pt x="2153949" y="1523291"/>
                    </a:cubicBezTo>
                    <a:cubicBezTo>
                      <a:pt x="2263209" y="1523291"/>
                      <a:pt x="2351781" y="1434719"/>
                      <a:pt x="2351781" y="1325459"/>
                    </a:cubicBezTo>
                    <a:cubicBezTo>
                      <a:pt x="2351781" y="1216199"/>
                      <a:pt x="2263209" y="1127627"/>
                      <a:pt x="2153949" y="1127627"/>
                    </a:cubicBezTo>
                    <a:close/>
                    <a:moveTo>
                      <a:pt x="1238323" y="956510"/>
                    </a:moveTo>
                    <a:cubicBezTo>
                      <a:pt x="1173622" y="956510"/>
                      <a:pt x="1121172" y="1008960"/>
                      <a:pt x="1121172" y="1073661"/>
                    </a:cubicBezTo>
                    <a:cubicBezTo>
                      <a:pt x="1121172" y="1138362"/>
                      <a:pt x="1173622" y="1190812"/>
                      <a:pt x="1238323" y="1190812"/>
                    </a:cubicBezTo>
                    <a:cubicBezTo>
                      <a:pt x="1303024" y="1190812"/>
                      <a:pt x="1355474" y="1138362"/>
                      <a:pt x="1355474" y="1073661"/>
                    </a:cubicBezTo>
                    <a:cubicBezTo>
                      <a:pt x="1355474" y="1008960"/>
                      <a:pt x="1303024" y="956510"/>
                      <a:pt x="1238323" y="956510"/>
                    </a:cubicBezTo>
                    <a:close/>
                    <a:moveTo>
                      <a:pt x="870057" y="956510"/>
                    </a:moveTo>
                    <a:cubicBezTo>
                      <a:pt x="805356" y="956510"/>
                      <a:pt x="752906" y="1008960"/>
                      <a:pt x="752906" y="1073661"/>
                    </a:cubicBezTo>
                    <a:cubicBezTo>
                      <a:pt x="752906" y="1138362"/>
                      <a:pt x="805356" y="1190812"/>
                      <a:pt x="870057" y="1190812"/>
                    </a:cubicBezTo>
                    <a:cubicBezTo>
                      <a:pt x="934758" y="1190812"/>
                      <a:pt x="987208" y="1138362"/>
                      <a:pt x="987208" y="1073661"/>
                    </a:cubicBezTo>
                    <a:cubicBezTo>
                      <a:pt x="987208" y="1008960"/>
                      <a:pt x="934758" y="956510"/>
                      <a:pt x="870057" y="956510"/>
                    </a:cubicBezTo>
                    <a:close/>
                    <a:moveTo>
                      <a:pt x="2775838" y="526176"/>
                    </a:moveTo>
                    <a:cubicBezTo>
                      <a:pt x="2666578" y="526176"/>
                      <a:pt x="2578006" y="614748"/>
                      <a:pt x="2578006" y="724008"/>
                    </a:cubicBezTo>
                    <a:cubicBezTo>
                      <a:pt x="2578006" y="833268"/>
                      <a:pt x="2666578" y="921840"/>
                      <a:pt x="2775838" y="921840"/>
                    </a:cubicBezTo>
                    <a:cubicBezTo>
                      <a:pt x="2885098" y="921840"/>
                      <a:pt x="2973670" y="833268"/>
                      <a:pt x="2973670" y="724008"/>
                    </a:cubicBezTo>
                    <a:cubicBezTo>
                      <a:pt x="2973670" y="614748"/>
                      <a:pt x="2885098" y="526176"/>
                      <a:pt x="2775838" y="526176"/>
                    </a:cubicBezTo>
                    <a:close/>
                    <a:moveTo>
                      <a:pt x="2153949" y="526176"/>
                    </a:moveTo>
                    <a:cubicBezTo>
                      <a:pt x="2044689" y="526176"/>
                      <a:pt x="1956117" y="614748"/>
                      <a:pt x="1956117" y="724008"/>
                    </a:cubicBezTo>
                    <a:cubicBezTo>
                      <a:pt x="1956117" y="833268"/>
                      <a:pt x="2044689" y="921840"/>
                      <a:pt x="2153949" y="921840"/>
                    </a:cubicBezTo>
                    <a:cubicBezTo>
                      <a:pt x="2263209" y="921840"/>
                      <a:pt x="2351781" y="833268"/>
                      <a:pt x="2351781" y="724008"/>
                    </a:cubicBezTo>
                    <a:cubicBezTo>
                      <a:pt x="2351781" y="614748"/>
                      <a:pt x="2263209" y="526176"/>
                      <a:pt x="2153949" y="526176"/>
                    </a:cubicBezTo>
                    <a:close/>
                    <a:moveTo>
                      <a:pt x="2464893" y="0"/>
                    </a:moveTo>
                    <a:cubicBezTo>
                      <a:pt x="3030837" y="0"/>
                      <a:pt x="3489626" y="458789"/>
                      <a:pt x="3489626" y="1024733"/>
                    </a:cubicBezTo>
                    <a:cubicBezTo>
                      <a:pt x="3489626" y="1442455"/>
                      <a:pt x="3239684" y="1801800"/>
                      <a:pt x="2880320" y="1959209"/>
                    </a:cubicBezTo>
                    <a:lnTo>
                      <a:pt x="2880320" y="2008571"/>
                    </a:lnTo>
                    <a:lnTo>
                      <a:pt x="3250857" y="2008571"/>
                    </a:lnTo>
                    <a:lnTo>
                      <a:pt x="3250857" y="2359970"/>
                    </a:lnTo>
                    <a:lnTo>
                      <a:pt x="3437294" y="2359970"/>
                    </a:lnTo>
                    <a:lnTo>
                      <a:pt x="3437294" y="2360694"/>
                    </a:lnTo>
                    <a:lnTo>
                      <a:pt x="3852060" y="2233461"/>
                    </a:lnTo>
                    <a:lnTo>
                      <a:pt x="3852060" y="3367858"/>
                    </a:lnTo>
                    <a:lnTo>
                      <a:pt x="3437294" y="3240624"/>
                    </a:lnTo>
                    <a:lnTo>
                      <a:pt x="3437294" y="3241349"/>
                    </a:lnTo>
                    <a:lnTo>
                      <a:pt x="3250857" y="3241349"/>
                    </a:lnTo>
                    <a:lnTo>
                      <a:pt x="3250857" y="3633063"/>
                    </a:lnTo>
                    <a:lnTo>
                      <a:pt x="298529" y="3633063"/>
                    </a:lnTo>
                    <a:lnTo>
                      <a:pt x="298529" y="2431730"/>
                    </a:lnTo>
                    <a:lnTo>
                      <a:pt x="0" y="2008571"/>
                    </a:lnTo>
                    <a:lnTo>
                      <a:pt x="298529" y="2008571"/>
                    </a:lnTo>
                    <a:lnTo>
                      <a:pt x="792088" y="2008571"/>
                    </a:lnTo>
                    <a:lnTo>
                      <a:pt x="792088" y="1796817"/>
                    </a:lnTo>
                    <a:cubicBezTo>
                      <a:pt x="587745" y="1700755"/>
                      <a:pt x="447370" y="1492642"/>
                      <a:pt x="447370" y="1251742"/>
                    </a:cubicBezTo>
                    <a:cubicBezTo>
                      <a:pt x="447370" y="916605"/>
                      <a:pt x="719053" y="644923"/>
                      <a:pt x="1054190" y="644923"/>
                    </a:cubicBezTo>
                    <a:cubicBezTo>
                      <a:pt x="1212753" y="644923"/>
                      <a:pt x="1357112" y="705740"/>
                      <a:pt x="1463939" y="806702"/>
                    </a:cubicBezTo>
                    <a:cubicBezTo>
                      <a:pt x="1563407" y="345444"/>
                      <a:pt x="1973809" y="0"/>
                      <a:pt x="24648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21">
                <a:extLst>
                  <a:ext uri="{FF2B5EF4-FFF2-40B4-BE49-F238E27FC236}">
                    <a16:creationId xmlns:a16="http://schemas.microsoft.com/office/drawing/2014/main" id="{F44E1EEA-FEBC-4803-B5B9-49E4009EBA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5007582" y="2112700"/>
                <a:ext cx="332288" cy="269920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Trapezoid 11">
                <a:extLst>
                  <a:ext uri="{FF2B5EF4-FFF2-40B4-BE49-F238E27FC236}">
                    <a16:creationId xmlns:a16="http://schemas.microsoft.com/office/drawing/2014/main" id="{E99E702F-D947-455A-AAD3-14D227788B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900000">
                <a:off x="4964989" y="5088350"/>
                <a:ext cx="297208" cy="358315"/>
              </a:xfrm>
              <a:custGeom>
                <a:avLst/>
                <a:gdLst/>
                <a:ahLst/>
                <a:cxnLst/>
                <a:rect l="l" t="t" r="r" b="b"/>
                <a:pathLst>
                  <a:path w="3370953" h="4064034">
                    <a:moveTo>
                      <a:pt x="307836" y="3226369"/>
                    </a:moveTo>
                    <a:lnTo>
                      <a:pt x="307836" y="2810144"/>
                    </a:lnTo>
                    <a:lnTo>
                      <a:pt x="1258549" y="2810144"/>
                    </a:lnTo>
                    <a:lnTo>
                      <a:pt x="1331954" y="2516524"/>
                    </a:lnTo>
                    <a:lnTo>
                      <a:pt x="1639161" y="2516524"/>
                    </a:lnTo>
                    <a:lnTo>
                      <a:pt x="1806826" y="1890788"/>
                    </a:lnTo>
                    <a:cubicBezTo>
                      <a:pt x="1709407" y="1836984"/>
                      <a:pt x="1651662" y="1730051"/>
                      <a:pt x="1660897" y="1618049"/>
                    </a:cubicBezTo>
                    <a:lnTo>
                      <a:pt x="497736" y="946498"/>
                    </a:lnTo>
                    <a:lnTo>
                      <a:pt x="415801" y="1252284"/>
                    </a:lnTo>
                    <a:cubicBezTo>
                      <a:pt x="388670" y="1353539"/>
                      <a:pt x="284592" y="1413628"/>
                      <a:pt x="183338" y="1386497"/>
                    </a:cubicBezTo>
                    <a:lnTo>
                      <a:pt x="0" y="1337372"/>
                    </a:lnTo>
                    <a:lnTo>
                      <a:pt x="358348" y="0"/>
                    </a:lnTo>
                    <a:lnTo>
                      <a:pt x="541685" y="49125"/>
                    </a:lnTo>
                    <a:cubicBezTo>
                      <a:pt x="642940" y="76256"/>
                      <a:pt x="703029" y="180334"/>
                      <a:pt x="675898" y="281588"/>
                    </a:cubicBezTo>
                    <a:lnTo>
                      <a:pt x="574914" y="658466"/>
                    </a:lnTo>
                    <a:lnTo>
                      <a:pt x="1826395" y="1381009"/>
                    </a:lnTo>
                    <a:cubicBezTo>
                      <a:pt x="1885142" y="1352063"/>
                      <a:pt x="1954182" y="1344264"/>
                      <a:pt x="2022379" y="1362537"/>
                    </a:cubicBezTo>
                    <a:cubicBezTo>
                      <a:pt x="2176035" y="1403709"/>
                      <a:pt x="2267221" y="1561647"/>
                      <a:pt x="2226049" y="1715303"/>
                    </a:cubicBezTo>
                    <a:cubicBezTo>
                      <a:pt x="2207347" y="1785100"/>
                      <a:pt x="2164552" y="1842007"/>
                      <a:pt x="2108323" y="1878457"/>
                    </a:cubicBezTo>
                    <a:lnTo>
                      <a:pt x="1937353" y="2516524"/>
                    </a:lnTo>
                    <a:lnTo>
                      <a:pt x="2236046" y="2516524"/>
                    </a:lnTo>
                    <a:lnTo>
                      <a:pt x="2309451" y="2810144"/>
                    </a:lnTo>
                    <a:lnTo>
                      <a:pt x="2828116" y="2810144"/>
                    </a:lnTo>
                    <a:lnTo>
                      <a:pt x="2828116" y="2930119"/>
                    </a:lnTo>
                    <a:lnTo>
                      <a:pt x="2945247" y="2930119"/>
                    </a:lnTo>
                    <a:lnTo>
                      <a:pt x="3109201" y="2856867"/>
                    </a:lnTo>
                    <a:cubicBezTo>
                      <a:pt x="3112004" y="2849082"/>
                      <a:pt x="3119624" y="2844415"/>
                      <a:pt x="3128335" y="2844415"/>
                    </a:cubicBezTo>
                    <a:lnTo>
                      <a:pt x="3223771" y="2844415"/>
                    </a:lnTo>
                    <a:cubicBezTo>
                      <a:pt x="3236949" y="2844415"/>
                      <a:pt x="3247631" y="2855097"/>
                      <a:pt x="3247631" y="2868275"/>
                    </a:cubicBezTo>
                    <a:lnTo>
                      <a:pt x="3247631" y="3606750"/>
                    </a:lnTo>
                    <a:cubicBezTo>
                      <a:pt x="3247631" y="3619928"/>
                      <a:pt x="3236949" y="3630610"/>
                      <a:pt x="3223771" y="3630610"/>
                    </a:cubicBezTo>
                    <a:lnTo>
                      <a:pt x="3128335" y="3630610"/>
                    </a:lnTo>
                    <a:cubicBezTo>
                      <a:pt x="3120852" y="3630610"/>
                      <a:pt x="3114174" y="3627166"/>
                      <a:pt x="3110472" y="3621230"/>
                    </a:cubicBezTo>
                    <a:lnTo>
                      <a:pt x="3110472" y="3624351"/>
                    </a:lnTo>
                    <a:lnTo>
                      <a:pt x="2954172" y="3554518"/>
                    </a:lnTo>
                    <a:lnTo>
                      <a:pt x="2954172" y="3558788"/>
                    </a:lnTo>
                    <a:lnTo>
                      <a:pt x="2828116" y="3558788"/>
                    </a:lnTo>
                    <a:lnTo>
                      <a:pt x="2828116" y="3630610"/>
                    </a:lnTo>
                    <a:lnTo>
                      <a:pt x="2038337" y="3226369"/>
                    </a:lnTo>
                    <a:close/>
                    <a:moveTo>
                      <a:pt x="77048" y="4064034"/>
                    </a:moveTo>
                    <a:lnTo>
                      <a:pt x="77048" y="3342578"/>
                    </a:lnTo>
                    <a:lnTo>
                      <a:pt x="2050947" y="3342578"/>
                    </a:lnTo>
                    <a:lnTo>
                      <a:pt x="3370953" y="4058524"/>
                    </a:lnTo>
                    <a:lnTo>
                      <a:pt x="3370953" y="40640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Round Same Side Corner Rectangle 2">
                <a:extLst>
                  <a:ext uri="{FF2B5EF4-FFF2-40B4-BE49-F238E27FC236}">
                    <a16:creationId xmlns:a16="http://schemas.microsoft.com/office/drawing/2014/main" id="{72FD9669-A0B5-42ED-BC3F-A48815D5E510}"/>
                  </a:ext>
                </a:extLst>
              </p:cNvPr>
              <p:cNvSpPr/>
              <p:nvPr/>
            </p:nvSpPr>
            <p:spPr>
              <a:xfrm rot="5400000" flipH="1">
                <a:off x="5086443" y="1710992"/>
                <a:ext cx="332288" cy="332288"/>
              </a:xfrm>
              <a:custGeom>
                <a:avLst/>
                <a:gdLst/>
                <a:ahLst/>
                <a:cxnLst/>
                <a:rect l="l" t="t" r="r" b="b"/>
                <a:pathLst>
                  <a:path w="3287892" h="3786923">
                    <a:moveTo>
                      <a:pt x="2574092" y="3411971"/>
                    </a:moveTo>
                    <a:cubicBezTo>
                      <a:pt x="2577477" y="3551838"/>
                      <a:pt x="2489596" y="3681234"/>
                      <a:pt x="2347458" y="3745664"/>
                    </a:cubicBezTo>
                    <a:cubicBezTo>
                      <a:pt x="2228355" y="3799653"/>
                      <a:pt x="2086904" y="3800713"/>
                      <a:pt x="1966757" y="3748519"/>
                    </a:cubicBezTo>
                    <a:cubicBezTo>
                      <a:pt x="1823914" y="3686464"/>
                      <a:pt x="1733597" y="3559106"/>
                      <a:pt x="1733597" y="3419734"/>
                    </a:cubicBezTo>
                    <a:cubicBezTo>
                      <a:pt x="2013762" y="3417146"/>
                      <a:pt x="2293927" y="3414559"/>
                      <a:pt x="2574092" y="3411971"/>
                    </a:cubicBezTo>
                    <a:close/>
                    <a:moveTo>
                      <a:pt x="2574187" y="367189"/>
                    </a:moveTo>
                    <a:cubicBezTo>
                      <a:pt x="2294022" y="369777"/>
                      <a:pt x="2013857" y="372364"/>
                      <a:pt x="1733692" y="374952"/>
                    </a:cubicBezTo>
                    <a:cubicBezTo>
                      <a:pt x="1730307" y="235085"/>
                      <a:pt x="1818188" y="105689"/>
                      <a:pt x="1960326" y="41259"/>
                    </a:cubicBezTo>
                    <a:cubicBezTo>
                      <a:pt x="2079429" y="-12730"/>
                      <a:pt x="2220880" y="-13790"/>
                      <a:pt x="2341027" y="38404"/>
                    </a:cubicBezTo>
                    <a:cubicBezTo>
                      <a:pt x="2483870" y="100459"/>
                      <a:pt x="2574187" y="227817"/>
                      <a:pt x="2574187" y="367189"/>
                    </a:cubicBezTo>
                    <a:close/>
                    <a:moveTo>
                      <a:pt x="2688290" y="635445"/>
                    </a:moveTo>
                    <a:lnTo>
                      <a:pt x="2688290" y="1612884"/>
                    </a:lnTo>
                    <a:lnTo>
                      <a:pt x="1619492" y="1612884"/>
                    </a:lnTo>
                    <a:lnTo>
                      <a:pt x="1619492" y="1396859"/>
                    </a:lnTo>
                    <a:lnTo>
                      <a:pt x="201708" y="1396859"/>
                    </a:lnTo>
                    <a:cubicBezTo>
                      <a:pt x="90308" y="1396859"/>
                      <a:pt x="0" y="1306551"/>
                      <a:pt x="0" y="1195151"/>
                    </a:cubicBezTo>
                    <a:lnTo>
                      <a:pt x="0" y="907003"/>
                    </a:lnTo>
                    <a:cubicBezTo>
                      <a:pt x="0" y="795603"/>
                      <a:pt x="90308" y="705295"/>
                      <a:pt x="201708" y="705295"/>
                    </a:cubicBezTo>
                    <a:lnTo>
                      <a:pt x="1619492" y="705295"/>
                    </a:lnTo>
                    <a:lnTo>
                      <a:pt x="1619492" y="635445"/>
                    </a:lnTo>
                    <a:cubicBezTo>
                      <a:pt x="1619492" y="537063"/>
                      <a:pt x="1699247" y="457308"/>
                      <a:pt x="1797629" y="457308"/>
                    </a:cubicBezTo>
                    <a:lnTo>
                      <a:pt x="2510153" y="457308"/>
                    </a:lnTo>
                    <a:cubicBezTo>
                      <a:pt x="2608535" y="457308"/>
                      <a:pt x="2688290" y="537063"/>
                      <a:pt x="2688290" y="635445"/>
                    </a:cubicBezTo>
                    <a:close/>
                    <a:moveTo>
                      <a:pt x="3177333" y="2901044"/>
                    </a:moveTo>
                    <a:lnTo>
                      <a:pt x="1130451" y="2901044"/>
                    </a:lnTo>
                    <a:cubicBezTo>
                      <a:pt x="1350134" y="2526253"/>
                      <a:pt x="1481437" y="2165059"/>
                      <a:pt x="1605942" y="1684892"/>
                    </a:cubicBezTo>
                    <a:lnTo>
                      <a:pt x="2701842" y="1684892"/>
                    </a:lnTo>
                    <a:cubicBezTo>
                      <a:pt x="2809350" y="2117470"/>
                      <a:pt x="2933855" y="2516056"/>
                      <a:pt x="3177333" y="2901044"/>
                    </a:cubicBezTo>
                    <a:close/>
                    <a:moveTo>
                      <a:pt x="3287892" y="3137537"/>
                    </a:moveTo>
                    <a:lnTo>
                      <a:pt x="3287892" y="3248909"/>
                    </a:lnTo>
                    <a:cubicBezTo>
                      <a:pt x="3287892" y="3295849"/>
                      <a:pt x="3249839" y="3333902"/>
                      <a:pt x="3202899" y="3333902"/>
                    </a:cubicBezTo>
                    <a:lnTo>
                      <a:pt x="1104885" y="3333902"/>
                    </a:lnTo>
                    <a:cubicBezTo>
                      <a:pt x="1057945" y="3333902"/>
                      <a:pt x="1019892" y="3295849"/>
                      <a:pt x="1019892" y="3248909"/>
                    </a:cubicBezTo>
                    <a:lnTo>
                      <a:pt x="1019892" y="3137537"/>
                    </a:lnTo>
                    <a:cubicBezTo>
                      <a:pt x="1019892" y="3090597"/>
                      <a:pt x="1057945" y="3052544"/>
                      <a:pt x="1104885" y="3052544"/>
                    </a:cubicBezTo>
                    <a:lnTo>
                      <a:pt x="3202899" y="3052544"/>
                    </a:lnTo>
                    <a:cubicBezTo>
                      <a:pt x="3249839" y="3052544"/>
                      <a:pt x="3287892" y="3090597"/>
                      <a:pt x="3287892" y="31375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5" name="Trapezoid 6">
                <a:extLst>
                  <a:ext uri="{FF2B5EF4-FFF2-40B4-BE49-F238E27FC236}">
                    <a16:creationId xmlns:a16="http://schemas.microsoft.com/office/drawing/2014/main" id="{667EC8E3-8142-4613-A898-7F264D8A205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982904" y="1743129"/>
                <a:ext cx="332288" cy="332288"/>
              </a:xfrm>
              <a:custGeom>
                <a:avLst/>
                <a:gdLst/>
                <a:ahLst/>
                <a:cxnLst/>
                <a:rect l="l" t="t" r="r" b="b"/>
                <a:pathLst>
                  <a:path w="2801488" h="2964099">
                    <a:moveTo>
                      <a:pt x="1393788" y="2251706"/>
                    </a:moveTo>
                    <a:cubicBezTo>
                      <a:pt x="1338380" y="2251706"/>
                      <a:pt x="1293463" y="2296623"/>
                      <a:pt x="1293463" y="2352031"/>
                    </a:cubicBezTo>
                    <a:cubicBezTo>
                      <a:pt x="1293463" y="2407439"/>
                      <a:pt x="1338380" y="2452356"/>
                      <a:pt x="1393788" y="2452356"/>
                    </a:cubicBezTo>
                    <a:cubicBezTo>
                      <a:pt x="1449196" y="2452356"/>
                      <a:pt x="1494113" y="2407439"/>
                      <a:pt x="1494113" y="2352031"/>
                    </a:cubicBezTo>
                    <a:cubicBezTo>
                      <a:pt x="1494113" y="2296623"/>
                      <a:pt x="1449196" y="2251706"/>
                      <a:pt x="1393788" y="2251706"/>
                    </a:cubicBezTo>
                    <a:close/>
                    <a:moveTo>
                      <a:pt x="2189420" y="1936547"/>
                    </a:moveTo>
                    <a:cubicBezTo>
                      <a:pt x="1959955" y="1936547"/>
                      <a:pt x="1773936" y="2122566"/>
                      <a:pt x="1773936" y="2352031"/>
                    </a:cubicBezTo>
                    <a:cubicBezTo>
                      <a:pt x="1773936" y="2581496"/>
                      <a:pt x="1959955" y="2767515"/>
                      <a:pt x="2189420" y="2767515"/>
                    </a:cubicBezTo>
                    <a:cubicBezTo>
                      <a:pt x="2418885" y="2767515"/>
                      <a:pt x="2604904" y="2581496"/>
                      <a:pt x="2604904" y="2352031"/>
                    </a:cubicBezTo>
                    <a:cubicBezTo>
                      <a:pt x="2604904" y="2122566"/>
                      <a:pt x="2418885" y="1936547"/>
                      <a:pt x="2189420" y="1936547"/>
                    </a:cubicBezTo>
                    <a:close/>
                    <a:moveTo>
                      <a:pt x="612068" y="1936547"/>
                    </a:moveTo>
                    <a:cubicBezTo>
                      <a:pt x="382603" y="1936547"/>
                      <a:pt x="196584" y="2122566"/>
                      <a:pt x="196584" y="2352031"/>
                    </a:cubicBezTo>
                    <a:cubicBezTo>
                      <a:pt x="196584" y="2581496"/>
                      <a:pt x="382603" y="2767515"/>
                      <a:pt x="612068" y="2767515"/>
                    </a:cubicBezTo>
                    <a:cubicBezTo>
                      <a:pt x="841533" y="2767515"/>
                      <a:pt x="1027552" y="2581496"/>
                      <a:pt x="1027552" y="2352031"/>
                    </a:cubicBezTo>
                    <a:cubicBezTo>
                      <a:pt x="1027552" y="2122566"/>
                      <a:pt x="841533" y="1936547"/>
                      <a:pt x="612068" y="1936547"/>
                    </a:cubicBezTo>
                    <a:close/>
                    <a:moveTo>
                      <a:pt x="845776" y="315"/>
                    </a:moveTo>
                    <a:cubicBezTo>
                      <a:pt x="1032101" y="7965"/>
                      <a:pt x="1181399" y="153129"/>
                      <a:pt x="1195696" y="335717"/>
                    </a:cubicBezTo>
                    <a:lnTo>
                      <a:pt x="1198885" y="335806"/>
                    </a:lnTo>
                    <a:lnTo>
                      <a:pt x="1198706" y="366401"/>
                    </a:lnTo>
                    <a:cubicBezTo>
                      <a:pt x="1198883" y="367005"/>
                      <a:pt x="1198884" y="367612"/>
                      <a:pt x="1198884" y="368218"/>
                    </a:cubicBezTo>
                    <a:lnTo>
                      <a:pt x="1198695" y="368210"/>
                    </a:lnTo>
                    <a:lnTo>
                      <a:pt x="1197421" y="585651"/>
                    </a:lnTo>
                    <a:cubicBezTo>
                      <a:pt x="1245519" y="531733"/>
                      <a:pt x="1316597" y="499778"/>
                      <a:pt x="1394104" y="502960"/>
                    </a:cubicBezTo>
                    <a:cubicBezTo>
                      <a:pt x="1472998" y="506199"/>
                      <a:pt x="1542269" y="545176"/>
                      <a:pt x="1585751" y="604519"/>
                    </a:cubicBezTo>
                    <a:cubicBezTo>
                      <a:pt x="1585226" y="514948"/>
                      <a:pt x="1584701" y="425377"/>
                      <a:pt x="1584176" y="335806"/>
                    </a:cubicBezTo>
                    <a:lnTo>
                      <a:pt x="1585829" y="335760"/>
                    </a:lnTo>
                    <a:cubicBezTo>
                      <a:pt x="1602915" y="140060"/>
                      <a:pt x="1770945" y="-7755"/>
                      <a:pt x="1967493" y="315"/>
                    </a:cubicBezTo>
                    <a:cubicBezTo>
                      <a:pt x="2146853" y="7679"/>
                      <a:pt x="2291902" y="142468"/>
                      <a:pt x="2315427" y="315465"/>
                    </a:cubicBezTo>
                    <a:lnTo>
                      <a:pt x="2320109" y="315335"/>
                    </a:lnTo>
                    <a:lnTo>
                      <a:pt x="2729306" y="2069418"/>
                    </a:lnTo>
                    <a:cubicBezTo>
                      <a:pt x="2776307" y="2152970"/>
                      <a:pt x="2801488" y="2249560"/>
                      <a:pt x="2801488" y="2352031"/>
                    </a:cubicBezTo>
                    <a:cubicBezTo>
                      <a:pt x="2801488" y="2690067"/>
                      <a:pt x="2527456" y="2964099"/>
                      <a:pt x="2189420" y="2964099"/>
                    </a:cubicBezTo>
                    <a:cubicBezTo>
                      <a:pt x="1922036" y="2964099"/>
                      <a:pt x="1694697" y="2792645"/>
                      <a:pt x="1613824" y="2552817"/>
                    </a:cubicBezTo>
                    <a:cubicBezTo>
                      <a:pt x="1559905" y="2613347"/>
                      <a:pt x="1481232" y="2650901"/>
                      <a:pt x="1393788" y="2650901"/>
                    </a:cubicBezTo>
                    <a:cubicBezTo>
                      <a:pt x="1311973" y="2650901"/>
                      <a:pt x="1237837" y="2618027"/>
                      <a:pt x="1183996" y="2564635"/>
                    </a:cubicBezTo>
                    <a:cubicBezTo>
                      <a:pt x="1099341" y="2798210"/>
                      <a:pt x="875077" y="2964099"/>
                      <a:pt x="612068" y="2964099"/>
                    </a:cubicBezTo>
                    <a:cubicBezTo>
                      <a:pt x="274032" y="2964099"/>
                      <a:pt x="0" y="2690067"/>
                      <a:pt x="0" y="2352031"/>
                    </a:cubicBezTo>
                    <a:cubicBezTo>
                      <a:pt x="0" y="2288533"/>
                      <a:pt x="9669" y="2227293"/>
                      <a:pt x="30466" y="2170591"/>
                    </a:cubicBezTo>
                    <a:lnTo>
                      <a:pt x="30153" y="2170591"/>
                    </a:lnTo>
                    <a:lnTo>
                      <a:pt x="462952" y="315335"/>
                    </a:lnTo>
                    <a:lnTo>
                      <a:pt x="467801" y="315470"/>
                    </a:lnTo>
                    <a:cubicBezTo>
                      <a:pt x="493068" y="129842"/>
                      <a:pt x="656149" y="-7470"/>
                      <a:pt x="845776" y="3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6" name="Rounded Rectangle 24">
                <a:extLst>
                  <a:ext uri="{FF2B5EF4-FFF2-40B4-BE49-F238E27FC236}">
                    <a16:creationId xmlns:a16="http://schemas.microsoft.com/office/drawing/2014/main" id="{3202C9BF-A02A-4C57-ACAD-A5AF3C7688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107" y="3215258"/>
                <a:ext cx="332288" cy="257106"/>
              </a:xfrm>
              <a:custGeom>
                <a:avLst/>
                <a:gdLst/>
                <a:ahLst/>
                <a:cxnLst/>
                <a:rect l="l" t="t" r="r" b="b"/>
                <a:pathLst>
                  <a:path w="3960000" h="3064028">
                    <a:moveTo>
                      <a:pt x="1955333" y="1285185"/>
                    </a:moveTo>
                    <a:cubicBezTo>
                      <a:pt x="2192176" y="1285185"/>
                      <a:pt x="2384176" y="1477185"/>
                      <a:pt x="2384176" y="1714028"/>
                    </a:cubicBezTo>
                    <a:cubicBezTo>
                      <a:pt x="2384176" y="1950871"/>
                      <a:pt x="2192176" y="2142871"/>
                      <a:pt x="1955333" y="2142871"/>
                    </a:cubicBezTo>
                    <a:cubicBezTo>
                      <a:pt x="1718490" y="2142871"/>
                      <a:pt x="1526490" y="1950871"/>
                      <a:pt x="1526490" y="1714028"/>
                    </a:cubicBezTo>
                    <a:cubicBezTo>
                      <a:pt x="1526490" y="1477185"/>
                      <a:pt x="1718490" y="1285185"/>
                      <a:pt x="1955333" y="1285185"/>
                    </a:cubicBezTo>
                    <a:close/>
                    <a:moveTo>
                      <a:pt x="1955333" y="1074136"/>
                    </a:moveTo>
                    <a:cubicBezTo>
                      <a:pt x="1601930" y="1074136"/>
                      <a:pt x="1315441" y="1360625"/>
                      <a:pt x="1315441" y="1714028"/>
                    </a:cubicBezTo>
                    <a:cubicBezTo>
                      <a:pt x="1315441" y="2067431"/>
                      <a:pt x="1601930" y="2353920"/>
                      <a:pt x="1955333" y="2353920"/>
                    </a:cubicBezTo>
                    <a:cubicBezTo>
                      <a:pt x="2308736" y="2353920"/>
                      <a:pt x="2595225" y="2067431"/>
                      <a:pt x="2595225" y="1714028"/>
                    </a:cubicBezTo>
                    <a:cubicBezTo>
                      <a:pt x="2595225" y="1360625"/>
                      <a:pt x="2308736" y="1074136"/>
                      <a:pt x="1955333" y="1074136"/>
                    </a:cubicBezTo>
                    <a:close/>
                    <a:moveTo>
                      <a:pt x="1955333" y="849503"/>
                    </a:moveTo>
                    <a:cubicBezTo>
                      <a:pt x="2432797" y="849503"/>
                      <a:pt x="2819858" y="1236564"/>
                      <a:pt x="2819858" y="1714028"/>
                    </a:cubicBezTo>
                    <a:cubicBezTo>
                      <a:pt x="2819858" y="2191492"/>
                      <a:pt x="2432797" y="2578553"/>
                      <a:pt x="1955333" y="2578553"/>
                    </a:cubicBezTo>
                    <a:cubicBezTo>
                      <a:pt x="1477869" y="2578553"/>
                      <a:pt x="1090808" y="2191492"/>
                      <a:pt x="1090808" y="1714028"/>
                    </a:cubicBezTo>
                    <a:cubicBezTo>
                      <a:pt x="1090808" y="1236564"/>
                      <a:pt x="1477869" y="849503"/>
                      <a:pt x="1955333" y="849503"/>
                    </a:cubicBezTo>
                    <a:close/>
                    <a:moveTo>
                      <a:pt x="3253503" y="756254"/>
                    </a:moveTo>
                    <a:cubicBezTo>
                      <a:pt x="3162525" y="756254"/>
                      <a:pt x="3088773" y="830006"/>
                      <a:pt x="3088773" y="920984"/>
                    </a:cubicBezTo>
                    <a:cubicBezTo>
                      <a:pt x="3088773" y="1011962"/>
                      <a:pt x="3162525" y="1085714"/>
                      <a:pt x="3253503" y="1085714"/>
                    </a:cubicBezTo>
                    <a:cubicBezTo>
                      <a:pt x="3344481" y="1085714"/>
                      <a:pt x="3418233" y="1011962"/>
                      <a:pt x="3418233" y="920984"/>
                    </a:cubicBezTo>
                    <a:cubicBezTo>
                      <a:pt x="3418233" y="830006"/>
                      <a:pt x="3344481" y="756254"/>
                      <a:pt x="3253503" y="756254"/>
                    </a:cubicBezTo>
                    <a:close/>
                    <a:moveTo>
                      <a:pt x="1955333" y="744677"/>
                    </a:moveTo>
                    <a:cubicBezTo>
                      <a:pt x="1419975" y="744677"/>
                      <a:pt x="985982" y="1178670"/>
                      <a:pt x="985982" y="1714028"/>
                    </a:cubicBezTo>
                    <a:cubicBezTo>
                      <a:pt x="985982" y="2249386"/>
                      <a:pt x="1419975" y="2683379"/>
                      <a:pt x="1955333" y="2683379"/>
                    </a:cubicBezTo>
                    <a:cubicBezTo>
                      <a:pt x="2490691" y="2683379"/>
                      <a:pt x="2924684" y="2249386"/>
                      <a:pt x="2924684" y="1714028"/>
                    </a:cubicBezTo>
                    <a:cubicBezTo>
                      <a:pt x="2924684" y="1178670"/>
                      <a:pt x="2490691" y="744677"/>
                      <a:pt x="1955333" y="744677"/>
                    </a:cubicBezTo>
                    <a:close/>
                    <a:moveTo>
                      <a:pt x="1333922" y="0"/>
                    </a:moveTo>
                    <a:lnTo>
                      <a:pt x="2626078" y="0"/>
                    </a:lnTo>
                    <a:lnTo>
                      <a:pt x="2717085" y="364028"/>
                    </a:lnTo>
                    <a:lnTo>
                      <a:pt x="3699990" y="364028"/>
                    </a:lnTo>
                    <a:cubicBezTo>
                      <a:pt x="3843590" y="364028"/>
                      <a:pt x="3960000" y="480438"/>
                      <a:pt x="3960000" y="624038"/>
                    </a:cubicBezTo>
                    <a:lnTo>
                      <a:pt x="3960000" y="2804018"/>
                    </a:lnTo>
                    <a:cubicBezTo>
                      <a:pt x="3960000" y="2947618"/>
                      <a:pt x="3843590" y="3064028"/>
                      <a:pt x="3699990" y="3064028"/>
                    </a:cubicBezTo>
                    <a:lnTo>
                      <a:pt x="260010" y="3064028"/>
                    </a:lnTo>
                    <a:cubicBezTo>
                      <a:pt x="116410" y="3064028"/>
                      <a:pt x="0" y="2947618"/>
                      <a:pt x="0" y="2804018"/>
                    </a:cubicBezTo>
                    <a:lnTo>
                      <a:pt x="0" y="624038"/>
                    </a:lnTo>
                    <a:cubicBezTo>
                      <a:pt x="0" y="480438"/>
                      <a:pt x="116410" y="364028"/>
                      <a:pt x="260010" y="364028"/>
                    </a:cubicBezTo>
                    <a:lnTo>
                      <a:pt x="443165" y="364028"/>
                    </a:lnTo>
                    <a:lnTo>
                      <a:pt x="443165" y="237982"/>
                    </a:lnTo>
                    <a:cubicBezTo>
                      <a:pt x="443165" y="195266"/>
                      <a:pt x="477794" y="160637"/>
                      <a:pt x="520510" y="160637"/>
                    </a:cubicBezTo>
                    <a:lnTo>
                      <a:pt x="1049896" y="160637"/>
                    </a:lnTo>
                    <a:cubicBezTo>
                      <a:pt x="1092612" y="160637"/>
                      <a:pt x="1127241" y="195266"/>
                      <a:pt x="1127241" y="237982"/>
                    </a:cubicBezTo>
                    <a:lnTo>
                      <a:pt x="1127241" y="364028"/>
                    </a:lnTo>
                    <a:lnTo>
                      <a:pt x="1242915" y="36402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Rounded Rectangle 1">
                <a:extLst>
                  <a:ext uri="{FF2B5EF4-FFF2-40B4-BE49-F238E27FC236}">
                    <a16:creationId xmlns:a16="http://schemas.microsoft.com/office/drawing/2014/main" id="{C6EA1032-7F0D-4231-8124-6488CE9BBB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89430" y="2155147"/>
                <a:ext cx="196905" cy="332288"/>
              </a:xfrm>
              <a:custGeom>
                <a:avLst/>
                <a:gdLst/>
                <a:ahLst/>
                <a:cxnLst/>
                <a:rect l="l" t="t" r="r" b="b"/>
                <a:pathLst>
                  <a:path w="2337548" h="3944720">
                    <a:moveTo>
                      <a:pt x="2013548" y="1242075"/>
                    </a:moveTo>
                    <a:lnTo>
                      <a:pt x="2337548" y="1242075"/>
                    </a:lnTo>
                    <a:lnTo>
                      <a:pt x="2337548" y="1945866"/>
                    </a:lnTo>
                    <a:lnTo>
                      <a:pt x="2337548" y="1962155"/>
                    </a:lnTo>
                    <a:lnTo>
                      <a:pt x="2336798" y="1962155"/>
                    </a:lnTo>
                    <a:cubicBezTo>
                      <a:pt x="2330129" y="2597501"/>
                      <a:pt x="1898450" y="3121603"/>
                      <a:pt x="1336990" y="3208701"/>
                    </a:cubicBezTo>
                    <a:lnTo>
                      <a:pt x="1336990" y="3620720"/>
                    </a:lnTo>
                    <a:lnTo>
                      <a:pt x="1895070" y="3620720"/>
                    </a:lnTo>
                    <a:lnTo>
                      <a:pt x="1895070" y="3944720"/>
                    </a:lnTo>
                    <a:lnTo>
                      <a:pt x="454910" y="3944720"/>
                    </a:lnTo>
                    <a:lnTo>
                      <a:pt x="454910" y="3620720"/>
                    </a:lnTo>
                    <a:lnTo>
                      <a:pt x="1012990" y="3620720"/>
                    </a:lnTo>
                    <a:lnTo>
                      <a:pt x="1012990" y="3210585"/>
                    </a:lnTo>
                    <a:cubicBezTo>
                      <a:pt x="447376" y="3129632"/>
                      <a:pt x="8655" y="2604919"/>
                      <a:pt x="389" y="1964536"/>
                    </a:cubicBezTo>
                    <a:lnTo>
                      <a:pt x="0" y="1964536"/>
                    </a:lnTo>
                    <a:lnTo>
                      <a:pt x="0" y="1244456"/>
                    </a:lnTo>
                    <a:lnTo>
                      <a:pt x="324000" y="1244456"/>
                    </a:lnTo>
                    <a:lnTo>
                      <a:pt x="324000" y="1964536"/>
                    </a:lnTo>
                    <a:lnTo>
                      <a:pt x="323361" y="1964536"/>
                    </a:lnTo>
                    <a:cubicBezTo>
                      <a:pt x="331926" y="2486037"/>
                      <a:pt x="710705" y="2903701"/>
                      <a:pt x="1173940" y="2900510"/>
                    </a:cubicBezTo>
                    <a:cubicBezTo>
                      <a:pt x="1634302" y="2897337"/>
                      <a:pt x="2006933" y="2479634"/>
                      <a:pt x="2014006" y="1962155"/>
                    </a:cubicBezTo>
                    <a:lnTo>
                      <a:pt x="2013548" y="1962155"/>
                    </a:lnTo>
                    <a:close/>
                    <a:moveTo>
                      <a:pt x="1168773" y="0"/>
                    </a:moveTo>
                    <a:cubicBezTo>
                      <a:pt x="1546536" y="0"/>
                      <a:pt x="1852773" y="306237"/>
                      <a:pt x="1852773" y="684000"/>
                    </a:cubicBezTo>
                    <a:lnTo>
                      <a:pt x="1852773" y="1980000"/>
                    </a:lnTo>
                    <a:cubicBezTo>
                      <a:pt x="1852773" y="2357763"/>
                      <a:pt x="1546536" y="2664000"/>
                      <a:pt x="1168773" y="2664000"/>
                    </a:cubicBezTo>
                    <a:cubicBezTo>
                      <a:pt x="791010" y="2664000"/>
                      <a:pt x="484773" y="2357763"/>
                      <a:pt x="484773" y="1980000"/>
                    </a:cubicBezTo>
                    <a:lnTo>
                      <a:pt x="484773" y="684000"/>
                    </a:lnTo>
                    <a:cubicBezTo>
                      <a:pt x="484773" y="306237"/>
                      <a:pt x="791010" y="0"/>
                      <a:pt x="1168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Isosceles Triangle 2">
                <a:extLst>
                  <a:ext uri="{FF2B5EF4-FFF2-40B4-BE49-F238E27FC236}">
                    <a16:creationId xmlns:a16="http://schemas.microsoft.com/office/drawing/2014/main" id="{985153D8-EFDE-4965-9004-08E03B6A3811}"/>
                  </a:ext>
                </a:extLst>
              </p:cNvPr>
              <p:cNvSpPr>
                <a:spLocks/>
              </p:cNvSpPr>
              <p:nvPr/>
            </p:nvSpPr>
            <p:spPr>
              <a:xfrm rot="2498363">
                <a:off x="4523352" y="5653781"/>
                <a:ext cx="332288" cy="332288"/>
              </a:xfrm>
              <a:custGeom>
                <a:avLst/>
                <a:gdLst/>
                <a:ahLst/>
                <a:cxnLst/>
                <a:rect l="l" t="t" r="r" b="b"/>
                <a:pathLst>
                  <a:path w="3860438" h="3938940">
                    <a:moveTo>
                      <a:pt x="1862067" y="2433815"/>
                    </a:moveTo>
                    <a:lnTo>
                      <a:pt x="1970067" y="2433815"/>
                    </a:lnTo>
                    <a:lnTo>
                      <a:pt x="1970067" y="3362873"/>
                    </a:lnTo>
                    <a:lnTo>
                      <a:pt x="2004792" y="3362873"/>
                    </a:lnTo>
                    <a:lnTo>
                      <a:pt x="2004792" y="3650907"/>
                    </a:lnTo>
                    <a:cubicBezTo>
                      <a:pt x="2004792" y="3808349"/>
                      <a:pt x="1878374" y="3936619"/>
                      <a:pt x="1720949" y="3938909"/>
                    </a:cubicBezTo>
                    <a:cubicBezTo>
                      <a:pt x="1564029" y="3941192"/>
                      <a:pt x="1434265" y="3817458"/>
                      <a:pt x="1429045" y="3660794"/>
                    </a:cubicBezTo>
                    <a:lnTo>
                      <a:pt x="1428727" y="3660794"/>
                    </a:lnTo>
                    <a:lnTo>
                      <a:pt x="1428727" y="3588794"/>
                    </a:lnTo>
                    <a:cubicBezTo>
                      <a:pt x="1428727" y="3549029"/>
                      <a:pt x="1460962" y="3516794"/>
                      <a:pt x="1500727" y="3516794"/>
                    </a:cubicBezTo>
                    <a:lnTo>
                      <a:pt x="1536727" y="3516794"/>
                    </a:lnTo>
                    <a:cubicBezTo>
                      <a:pt x="1576492" y="3516794"/>
                      <a:pt x="1608727" y="3549029"/>
                      <a:pt x="1608727" y="3588794"/>
                    </a:cubicBezTo>
                    <a:lnTo>
                      <a:pt x="1608727" y="3654789"/>
                    </a:lnTo>
                    <a:cubicBezTo>
                      <a:pt x="1610687" y="3713589"/>
                      <a:pt x="1659418" y="3760001"/>
                      <a:pt x="1718334" y="3759144"/>
                    </a:cubicBezTo>
                    <a:cubicBezTo>
                      <a:pt x="1777498" y="3758284"/>
                      <a:pt x="1825008" y="3710077"/>
                      <a:pt x="1825008" y="3650907"/>
                    </a:cubicBezTo>
                    <a:lnTo>
                      <a:pt x="1824792" y="3650907"/>
                    </a:lnTo>
                    <a:lnTo>
                      <a:pt x="1824792" y="3362873"/>
                    </a:lnTo>
                    <a:lnTo>
                      <a:pt x="1862067" y="3362873"/>
                    </a:lnTo>
                    <a:close/>
                    <a:moveTo>
                      <a:pt x="1963773" y="341826"/>
                    </a:moveTo>
                    <a:cubicBezTo>
                      <a:pt x="2603866" y="1105515"/>
                      <a:pt x="2803203" y="1464631"/>
                      <a:pt x="2867684" y="2396069"/>
                    </a:cubicBezTo>
                    <a:cubicBezTo>
                      <a:pt x="2523234" y="2107144"/>
                      <a:pt x="2324834" y="2107144"/>
                      <a:pt x="1967684" y="2396069"/>
                    </a:cubicBezTo>
                    <a:cubicBezTo>
                      <a:pt x="1966380" y="1713514"/>
                      <a:pt x="1965077" y="1024381"/>
                      <a:pt x="1963773" y="341826"/>
                    </a:cubicBezTo>
                    <a:close/>
                    <a:moveTo>
                      <a:pt x="1882676" y="341826"/>
                    </a:moveTo>
                    <a:cubicBezTo>
                      <a:pt x="1881372" y="1024381"/>
                      <a:pt x="1880069" y="1713514"/>
                      <a:pt x="1878765" y="2396069"/>
                    </a:cubicBezTo>
                    <a:cubicBezTo>
                      <a:pt x="1521615" y="2107144"/>
                      <a:pt x="1323215" y="2107144"/>
                      <a:pt x="978765" y="2396069"/>
                    </a:cubicBezTo>
                    <a:cubicBezTo>
                      <a:pt x="1043246" y="1464631"/>
                      <a:pt x="1242583" y="1105515"/>
                      <a:pt x="1882676" y="341826"/>
                    </a:cubicBezTo>
                    <a:close/>
                    <a:moveTo>
                      <a:pt x="2058573" y="335248"/>
                    </a:moveTo>
                    <a:cubicBezTo>
                      <a:pt x="3026489" y="598978"/>
                      <a:pt x="3714825" y="1273857"/>
                      <a:pt x="3860438" y="2396070"/>
                    </a:cubicBezTo>
                    <a:cubicBezTo>
                      <a:pt x="3515988" y="2107145"/>
                      <a:pt x="3317588" y="2107145"/>
                      <a:pt x="2960438" y="2396070"/>
                    </a:cubicBezTo>
                    <a:cubicBezTo>
                      <a:pt x="2910892" y="1313327"/>
                      <a:pt x="2647549" y="1036442"/>
                      <a:pt x="2058573" y="335248"/>
                    </a:cubicBezTo>
                    <a:close/>
                    <a:moveTo>
                      <a:pt x="1801865" y="335248"/>
                    </a:moveTo>
                    <a:cubicBezTo>
                      <a:pt x="1212889" y="1036442"/>
                      <a:pt x="949546" y="1313327"/>
                      <a:pt x="900000" y="2396070"/>
                    </a:cubicBezTo>
                    <a:cubicBezTo>
                      <a:pt x="542850" y="2107145"/>
                      <a:pt x="344450" y="2107145"/>
                      <a:pt x="0" y="2396070"/>
                    </a:cubicBezTo>
                    <a:cubicBezTo>
                      <a:pt x="145613" y="1273857"/>
                      <a:pt x="833949" y="598978"/>
                      <a:pt x="1801865" y="335248"/>
                    </a:cubicBezTo>
                    <a:close/>
                    <a:moveTo>
                      <a:pt x="1902679" y="0"/>
                    </a:moveTo>
                    <a:lnTo>
                      <a:pt x="1929455" y="0"/>
                    </a:lnTo>
                    <a:lnTo>
                      <a:pt x="1970067" y="288000"/>
                    </a:lnTo>
                    <a:lnTo>
                      <a:pt x="1862067" y="2880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Rectangle 50">
                <a:extLst>
                  <a:ext uri="{FF2B5EF4-FFF2-40B4-BE49-F238E27FC236}">
                    <a16:creationId xmlns:a16="http://schemas.microsoft.com/office/drawing/2014/main" id="{B92FCBD3-DB71-4A03-AD4D-7ACAF9055A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11964" y="1307262"/>
                <a:ext cx="324943" cy="186116"/>
              </a:xfrm>
              <a:custGeom>
                <a:avLst/>
                <a:gdLst/>
                <a:ahLst/>
                <a:cxnLst/>
                <a:rect l="l" t="t" r="r" b="b"/>
                <a:pathLst>
                  <a:path w="2797236" h="1602166">
                    <a:moveTo>
                      <a:pt x="676854" y="738042"/>
                    </a:moveTo>
                    <a:cubicBezTo>
                      <a:pt x="614942" y="702297"/>
                      <a:pt x="535774" y="723510"/>
                      <a:pt x="500029" y="785422"/>
                    </a:cubicBezTo>
                    <a:cubicBezTo>
                      <a:pt x="464284" y="847335"/>
                      <a:pt x="485497" y="926503"/>
                      <a:pt x="547409" y="962248"/>
                    </a:cubicBezTo>
                    <a:cubicBezTo>
                      <a:pt x="609321" y="997993"/>
                      <a:pt x="688490" y="976780"/>
                      <a:pt x="724235" y="914867"/>
                    </a:cubicBezTo>
                    <a:cubicBezTo>
                      <a:pt x="759980" y="852955"/>
                      <a:pt x="738766" y="773787"/>
                      <a:pt x="676854" y="738042"/>
                    </a:cubicBezTo>
                    <a:close/>
                    <a:moveTo>
                      <a:pt x="1505478" y="880583"/>
                    </a:moveTo>
                    <a:lnTo>
                      <a:pt x="1475082" y="873061"/>
                    </a:lnTo>
                    <a:lnTo>
                      <a:pt x="1475082" y="1008668"/>
                    </a:lnTo>
                    <a:cubicBezTo>
                      <a:pt x="1478425" y="1007382"/>
                      <a:pt x="1481683" y="1005827"/>
                      <a:pt x="1484860" y="1004059"/>
                    </a:cubicBezTo>
                    <a:cubicBezTo>
                      <a:pt x="1512039" y="988933"/>
                      <a:pt x="1529130" y="960585"/>
                      <a:pt x="1529788" y="929597"/>
                    </a:cubicBezTo>
                    <a:cubicBezTo>
                      <a:pt x="1530028" y="906726"/>
                      <a:pt x="1526034" y="896074"/>
                      <a:pt x="1505478" y="880583"/>
                    </a:cubicBezTo>
                    <a:close/>
                    <a:moveTo>
                      <a:pt x="1395816" y="619564"/>
                    </a:moveTo>
                    <a:cubicBezTo>
                      <a:pt x="1376272" y="632083"/>
                      <a:pt x="1363760" y="652864"/>
                      <a:pt x="1361807" y="675926"/>
                    </a:cubicBezTo>
                    <a:lnTo>
                      <a:pt x="1362578" y="675894"/>
                    </a:lnTo>
                    <a:cubicBezTo>
                      <a:pt x="1361574" y="701623"/>
                      <a:pt x="1371022" y="725250"/>
                      <a:pt x="1395009" y="740923"/>
                    </a:cubicBezTo>
                    <a:lnTo>
                      <a:pt x="1395816" y="741452"/>
                    </a:lnTo>
                    <a:close/>
                    <a:moveTo>
                      <a:pt x="1475082" y="467094"/>
                    </a:moveTo>
                    <a:lnTo>
                      <a:pt x="1475082" y="500684"/>
                    </a:lnTo>
                    <a:cubicBezTo>
                      <a:pt x="1497267" y="504631"/>
                      <a:pt x="1518774" y="512905"/>
                      <a:pt x="1538543" y="525166"/>
                    </a:cubicBezTo>
                    <a:cubicBezTo>
                      <a:pt x="1596427" y="561066"/>
                      <a:pt x="1630319" y="625508"/>
                      <a:pt x="1627098" y="693545"/>
                    </a:cubicBezTo>
                    <a:lnTo>
                      <a:pt x="1518521" y="688404"/>
                    </a:lnTo>
                    <a:cubicBezTo>
                      <a:pt x="1519877" y="659770"/>
                      <a:pt x="1505613" y="632649"/>
                      <a:pt x="1481252" y="617540"/>
                    </a:cubicBezTo>
                    <a:lnTo>
                      <a:pt x="1475082" y="614775"/>
                    </a:lnTo>
                    <a:lnTo>
                      <a:pt x="1475082" y="759007"/>
                    </a:lnTo>
                    <a:cubicBezTo>
                      <a:pt x="1516008" y="761698"/>
                      <a:pt x="1547648" y="771672"/>
                      <a:pt x="1577189" y="790249"/>
                    </a:cubicBezTo>
                    <a:cubicBezTo>
                      <a:pt x="1622357" y="818652"/>
                      <a:pt x="1647114" y="873156"/>
                      <a:pt x="1650484" y="927386"/>
                    </a:cubicBezTo>
                    <a:lnTo>
                      <a:pt x="1650683" y="927386"/>
                    </a:lnTo>
                    <a:lnTo>
                      <a:pt x="1650607" y="928511"/>
                    </a:lnTo>
                    <a:cubicBezTo>
                      <a:pt x="1650834" y="929446"/>
                      <a:pt x="1650880" y="930391"/>
                      <a:pt x="1650916" y="931336"/>
                    </a:cubicBezTo>
                    <a:lnTo>
                      <a:pt x="1650415" y="931353"/>
                    </a:lnTo>
                    <a:cubicBezTo>
                      <a:pt x="1649239" y="1005482"/>
                      <a:pt x="1608533" y="1073418"/>
                      <a:pt x="1543577" y="1109567"/>
                    </a:cubicBezTo>
                    <a:cubicBezTo>
                      <a:pt x="1521978" y="1121587"/>
                      <a:pt x="1498805" y="1129476"/>
                      <a:pt x="1475082" y="1132835"/>
                    </a:cubicBezTo>
                    <a:lnTo>
                      <a:pt x="1475082" y="1165545"/>
                    </a:lnTo>
                    <a:lnTo>
                      <a:pt x="1395816" y="1165545"/>
                    </a:lnTo>
                    <a:lnTo>
                      <a:pt x="1395816" y="1130194"/>
                    </a:lnTo>
                    <a:cubicBezTo>
                      <a:pt x="1373613" y="1125585"/>
                      <a:pt x="1352168" y="1116888"/>
                      <a:pt x="1332303" y="1104568"/>
                    </a:cubicBezTo>
                    <a:cubicBezTo>
                      <a:pt x="1268003" y="1064689"/>
                      <a:pt x="1230355" y="993103"/>
                      <a:pt x="1233933" y="917525"/>
                    </a:cubicBezTo>
                    <a:lnTo>
                      <a:pt x="1354544" y="923236"/>
                    </a:lnTo>
                    <a:cubicBezTo>
                      <a:pt x="1353040" y="954989"/>
                      <a:pt x="1368828" y="985067"/>
                      <a:pt x="1395816" y="1001849"/>
                    </a:cubicBezTo>
                    <a:lnTo>
                      <a:pt x="1395816" y="862479"/>
                    </a:lnTo>
                    <a:cubicBezTo>
                      <a:pt x="1368998" y="855832"/>
                      <a:pt x="1344002" y="843677"/>
                      <a:pt x="1322380" y="825533"/>
                    </a:cubicBezTo>
                    <a:cubicBezTo>
                      <a:pt x="1279142" y="789250"/>
                      <a:pt x="1253317" y="736644"/>
                      <a:pt x="1251176" y="680490"/>
                    </a:cubicBezTo>
                    <a:cubicBezTo>
                      <a:pt x="1251334" y="597461"/>
                      <a:pt x="1284345" y="551005"/>
                      <a:pt x="1345251" y="517567"/>
                    </a:cubicBezTo>
                    <a:cubicBezTo>
                      <a:pt x="1360367" y="509155"/>
                      <a:pt x="1379438" y="506089"/>
                      <a:pt x="1395816" y="502211"/>
                    </a:cubicBezTo>
                    <a:lnTo>
                      <a:pt x="1395816" y="467094"/>
                    </a:lnTo>
                    <a:close/>
                    <a:moveTo>
                      <a:pt x="1670907" y="420372"/>
                    </a:moveTo>
                    <a:cubicBezTo>
                      <a:pt x="1452232" y="294120"/>
                      <a:pt x="1172613" y="369043"/>
                      <a:pt x="1046361" y="587719"/>
                    </a:cubicBezTo>
                    <a:cubicBezTo>
                      <a:pt x="920108" y="806395"/>
                      <a:pt x="995032" y="1086013"/>
                      <a:pt x="1213707" y="1212266"/>
                    </a:cubicBezTo>
                    <a:cubicBezTo>
                      <a:pt x="1432383" y="1338518"/>
                      <a:pt x="1712002" y="1263595"/>
                      <a:pt x="1838254" y="1044919"/>
                    </a:cubicBezTo>
                    <a:cubicBezTo>
                      <a:pt x="1964507" y="826243"/>
                      <a:pt x="1889583" y="546625"/>
                      <a:pt x="1670907" y="420372"/>
                    </a:cubicBezTo>
                    <a:close/>
                    <a:moveTo>
                      <a:pt x="2337204" y="670392"/>
                    </a:moveTo>
                    <a:cubicBezTo>
                      <a:pt x="2275292" y="634647"/>
                      <a:pt x="2196124" y="655860"/>
                      <a:pt x="2160379" y="717772"/>
                    </a:cubicBezTo>
                    <a:cubicBezTo>
                      <a:pt x="2124634" y="779684"/>
                      <a:pt x="2145847" y="858852"/>
                      <a:pt x="2207759" y="894597"/>
                    </a:cubicBezTo>
                    <a:cubicBezTo>
                      <a:pt x="2269672" y="930342"/>
                      <a:pt x="2348840" y="909129"/>
                      <a:pt x="2384585" y="847217"/>
                    </a:cubicBezTo>
                    <a:cubicBezTo>
                      <a:pt x="2420330" y="785305"/>
                      <a:pt x="2399117" y="706137"/>
                      <a:pt x="2337204" y="670392"/>
                    </a:cubicBezTo>
                    <a:close/>
                    <a:moveTo>
                      <a:pt x="2384613" y="233313"/>
                    </a:moveTo>
                    <a:cubicBezTo>
                      <a:pt x="2428818" y="319090"/>
                      <a:pt x="2503845" y="385970"/>
                      <a:pt x="2595156" y="420224"/>
                    </a:cubicBezTo>
                    <a:lnTo>
                      <a:pt x="2595155" y="1152677"/>
                    </a:lnTo>
                    <a:cubicBezTo>
                      <a:pt x="2489919" y="1191773"/>
                      <a:pt x="2405690" y="1273809"/>
                      <a:pt x="2363285" y="1377636"/>
                    </a:cubicBezTo>
                    <a:lnTo>
                      <a:pt x="402182" y="1377636"/>
                    </a:lnTo>
                    <a:cubicBezTo>
                      <a:pt x="366180" y="1300676"/>
                      <a:pt x="305669" y="1237745"/>
                      <a:pt x="230221" y="1198942"/>
                    </a:cubicBezTo>
                    <a:lnTo>
                      <a:pt x="230221" y="415045"/>
                    </a:lnTo>
                    <a:cubicBezTo>
                      <a:pt x="307865" y="376272"/>
                      <a:pt x="370258" y="312122"/>
                      <a:pt x="407224" y="233313"/>
                    </a:cubicBezTo>
                    <a:close/>
                    <a:moveTo>
                      <a:pt x="2374194" y="127259"/>
                    </a:moveTo>
                    <a:lnTo>
                      <a:pt x="406569" y="127259"/>
                    </a:lnTo>
                    <a:cubicBezTo>
                      <a:pt x="368226" y="267341"/>
                      <a:pt x="255955" y="376146"/>
                      <a:pt x="114433" y="410154"/>
                    </a:cubicBezTo>
                    <a:lnTo>
                      <a:pt x="114433" y="1207711"/>
                    </a:lnTo>
                    <a:cubicBezTo>
                      <a:pt x="249220" y="1241659"/>
                      <a:pt x="356431" y="1343562"/>
                      <a:pt x="397550" y="1475019"/>
                    </a:cubicBezTo>
                    <a:lnTo>
                      <a:pt x="2364592" y="1475019"/>
                    </a:lnTo>
                    <a:cubicBezTo>
                      <a:pt x="2403043" y="1323089"/>
                      <a:pt x="2527516" y="1206120"/>
                      <a:pt x="2682804" y="1177407"/>
                    </a:cubicBezTo>
                    <a:lnTo>
                      <a:pt x="2682804" y="401000"/>
                    </a:lnTo>
                    <a:cubicBezTo>
                      <a:pt x="2536308" y="373254"/>
                      <a:pt x="2418049" y="266915"/>
                      <a:pt x="2374194" y="127259"/>
                    </a:cubicBezTo>
                    <a:close/>
                    <a:moveTo>
                      <a:pt x="2797236" y="112"/>
                    </a:moveTo>
                    <a:lnTo>
                      <a:pt x="2797236" y="1602166"/>
                    </a:lnTo>
                    <a:lnTo>
                      <a:pt x="419639" y="1602166"/>
                    </a:lnTo>
                    <a:lnTo>
                      <a:pt x="12661" y="1602166"/>
                    </a:lnTo>
                    <a:lnTo>
                      <a:pt x="0" y="1602166"/>
                    </a:lnTo>
                    <a:lnTo>
                      <a:pt x="0" y="112"/>
                    </a:lnTo>
                    <a:lnTo>
                      <a:pt x="2352082" y="112"/>
                    </a:lnTo>
                    <a:cubicBezTo>
                      <a:pt x="2352071" y="75"/>
                      <a:pt x="2352071" y="37"/>
                      <a:pt x="2352071" y="0"/>
                    </a:cubicBezTo>
                    <a:lnTo>
                      <a:pt x="2759048" y="0"/>
                    </a:lnTo>
                    <a:lnTo>
                      <a:pt x="2759047" y="1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Rectangle 15">
                <a:extLst>
                  <a:ext uri="{FF2B5EF4-FFF2-40B4-BE49-F238E27FC236}">
                    <a16:creationId xmlns:a16="http://schemas.microsoft.com/office/drawing/2014/main" id="{E0E45C6E-49B7-4A8A-900F-7BD3DA1E69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2460" y="1297871"/>
                <a:ext cx="249229" cy="196508"/>
              </a:xfrm>
              <a:custGeom>
                <a:avLst/>
                <a:gdLst/>
                <a:ahLst/>
                <a:cxnLst/>
                <a:rect l="l" t="t" r="r" b="b"/>
                <a:pathLst>
                  <a:path w="3744416" h="2952328">
                    <a:moveTo>
                      <a:pt x="184806" y="576064"/>
                    </a:moveTo>
                    <a:lnTo>
                      <a:pt x="895314" y="576064"/>
                    </a:lnTo>
                    <a:cubicBezTo>
                      <a:pt x="997380" y="576064"/>
                      <a:pt x="1080120" y="658804"/>
                      <a:pt x="1080120" y="760870"/>
                    </a:cubicBezTo>
                    <a:lnTo>
                      <a:pt x="1080120" y="792088"/>
                    </a:lnTo>
                    <a:lnTo>
                      <a:pt x="3312368" y="792088"/>
                    </a:lnTo>
                    <a:lnTo>
                      <a:pt x="3312368" y="2952328"/>
                    </a:lnTo>
                    <a:lnTo>
                      <a:pt x="0" y="2952328"/>
                    </a:lnTo>
                    <a:lnTo>
                      <a:pt x="0" y="1072569"/>
                    </a:lnTo>
                    <a:lnTo>
                      <a:pt x="0" y="792088"/>
                    </a:lnTo>
                    <a:lnTo>
                      <a:pt x="0" y="760870"/>
                    </a:lnTo>
                    <a:cubicBezTo>
                      <a:pt x="0" y="658804"/>
                      <a:pt x="82740" y="576064"/>
                      <a:pt x="184806" y="576064"/>
                    </a:cubicBezTo>
                    <a:close/>
                    <a:moveTo>
                      <a:pt x="616854" y="0"/>
                    </a:moveTo>
                    <a:lnTo>
                      <a:pt x="1327362" y="0"/>
                    </a:lnTo>
                    <a:cubicBezTo>
                      <a:pt x="1429428" y="0"/>
                      <a:pt x="1512168" y="82740"/>
                      <a:pt x="1512168" y="184806"/>
                    </a:cubicBezTo>
                    <a:lnTo>
                      <a:pt x="1512168" y="216024"/>
                    </a:lnTo>
                    <a:lnTo>
                      <a:pt x="3744416" y="216024"/>
                    </a:lnTo>
                    <a:lnTo>
                      <a:pt x="3744416" y="2376264"/>
                    </a:lnTo>
                    <a:lnTo>
                      <a:pt x="3464768" y="2376264"/>
                    </a:lnTo>
                    <a:lnTo>
                      <a:pt x="3464768" y="648072"/>
                    </a:lnTo>
                    <a:lnTo>
                      <a:pt x="1232520" y="648072"/>
                    </a:lnTo>
                    <a:lnTo>
                      <a:pt x="1232520" y="616854"/>
                    </a:lnTo>
                    <a:cubicBezTo>
                      <a:pt x="1232520" y="514788"/>
                      <a:pt x="1149780" y="432048"/>
                      <a:pt x="1047714" y="432048"/>
                    </a:cubicBezTo>
                    <a:lnTo>
                      <a:pt x="432048" y="432048"/>
                    </a:lnTo>
                    <a:lnTo>
                      <a:pt x="432048" y="216024"/>
                    </a:lnTo>
                    <a:lnTo>
                      <a:pt x="432048" y="184806"/>
                    </a:lnTo>
                    <a:cubicBezTo>
                      <a:pt x="432048" y="82740"/>
                      <a:pt x="514788" y="0"/>
                      <a:pt x="616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Donut 21">
                <a:extLst>
                  <a:ext uri="{FF2B5EF4-FFF2-40B4-BE49-F238E27FC236}">
                    <a16:creationId xmlns:a16="http://schemas.microsoft.com/office/drawing/2014/main" id="{9A469073-12D9-406E-A770-D3F2AF2938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17153" y="3213918"/>
                <a:ext cx="199647" cy="199647"/>
              </a:xfrm>
              <a:custGeom>
                <a:avLst/>
                <a:gdLst/>
                <a:ahLst/>
                <a:cxnLst/>
                <a:rect l="l" t="t" r="r" b="b"/>
                <a:pathLst>
                  <a:path w="3934148" h="3956624">
                    <a:moveTo>
                      <a:pt x="3047194" y="2259765"/>
                    </a:moveTo>
                    <a:cubicBezTo>
                      <a:pt x="2802268" y="2259765"/>
                      <a:pt x="2603717" y="2540344"/>
                      <a:pt x="2603717" y="2886456"/>
                    </a:cubicBezTo>
                    <a:cubicBezTo>
                      <a:pt x="2603717" y="3232568"/>
                      <a:pt x="2802268" y="3513147"/>
                      <a:pt x="3047194" y="3513147"/>
                    </a:cubicBezTo>
                    <a:cubicBezTo>
                      <a:pt x="3292120" y="3513147"/>
                      <a:pt x="3490671" y="3232568"/>
                      <a:pt x="3490671" y="2886456"/>
                    </a:cubicBezTo>
                    <a:cubicBezTo>
                      <a:pt x="3490671" y="2540344"/>
                      <a:pt x="3292120" y="2259765"/>
                      <a:pt x="3047194" y="2259765"/>
                    </a:cubicBezTo>
                    <a:close/>
                    <a:moveTo>
                      <a:pt x="3047194" y="1816288"/>
                    </a:moveTo>
                    <a:cubicBezTo>
                      <a:pt x="3537045" y="1816288"/>
                      <a:pt x="3934148" y="2295419"/>
                      <a:pt x="3934148" y="2886456"/>
                    </a:cubicBezTo>
                    <a:cubicBezTo>
                      <a:pt x="3934148" y="3477493"/>
                      <a:pt x="3537045" y="3956624"/>
                      <a:pt x="3047194" y="3956624"/>
                    </a:cubicBezTo>
                    <a:cubicBezTo>
                      <a:pt x="2557343" y="3956624"/>
                      <a:pt x="2160240" y="3477493"/>
                      <a:pt x="2160240" y="2886456"/>
                    </a:cubicBezTo>
                    <a:cubicBezTo>
                      <a:pt x="2160240" y="2295419"/>
                      <a:pt x="2557343" y="1816288"/>
                      <a:pt x="3047194" y="1816288"/>
                    </a:cubicBezTo>
                    <a:close/>
                    <a:moveTo>
                      <a:pt x="886954" y="443477"/>
                    </a:moveTo>
                    <a:cubicBezTo>
                      <a:pt x="642028" y="443477"/>
                      <a:pt x="443477" y="724056"/>
                      <a:pt x="443477" y="1070168"/>
                    </a:cubicBezTo>
                    <a:cubicBezTo>
                      <a:pt x="443477" y="1416280"/>
                      <a:pt x="642028" y="1696859"/>
                      <a:pt x="886954" y="1696859"/>
                    </a:cubicBezTo>
                    <a:cubicBezTo>
                      <a:pt x="1131880" y="1696859"/>
                      <a:pt x="1330431" y="1416280"/>
                      <a:pt x="1330431" y="1070168"/>
                    </a:cubicBezTo>
                    <a:cubicBezTo>
                      <a:pt x="1330431" y="724056"/>
                      <a:pt x="1131880" y="443477"/>
                      <a:pt x="886954" y="443477"/>
                    </a:cubicBezTo>
                    <a:close/>
                    <a:moveTo>
                      <a:pt x="2992326" y="5291"/>
                    </a:moveTo>
                    <a:lnTo>
                      <a:pt x="3531059" y="5291"/>
                    </a:lnTo>
                    <a:lnTo>
                      <a:pt x="896107" y="3919534"/>
                    </a:lnTo>
                    <a:lnTo>
                      <a:pt x="357374" y="3919534"/>
                    </a:lnTo>
                    <a:close/>
                    <a:moveTo>
                      <a:pt x="886954" y="0"/>
                    </a:moveTo>
                    <a:cubicBezTo>
                      <a:pt x="1376805" y="0"/>
                      <a:pt x="1773908" y="479131"/>
                      <a:pt x="1773908" y="1070168"/>
                    </a:cubicBezTo>
                    <a:cubicBezTo>
                      <a:pt x="1773908" y="1661205"/>
                      <a:pt x="1376805" y="2140336"/>
                      <a:pt x="886954" y="2140336"/>
                    </a:cubicBezTo>
                    <a:cubicBezTo>
                      <a:pt x="397103" y="2140336"/>
                      <a:pt x="0" y="1661205"/>
                      <a:pt x="0" y="1070168"/>
                    </a:cubicBezTo>
                    <a:cubicBezTo>
                      <a:pt x="0" y="479131"/>
                      <a:pt x="397103" y="0"/>
                      <a:pt x="8869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ounded Rectangle 4">
                <a:extLst>
                  <a:ext uri="{FF2B5EF4-FFF2-40B4-BE49-F238E27FC236}">
                    <a16:creationId xmlns:a16="http://schemas.microsoft.com/office/drawing/2014/main" id="{A4375C5B-BA8B-4D50-ADD2-372C13DF34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09087" y="5349273"/>
                <a:ext cx="239181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2862291" h="3939861">
                    <a:moveTo>
                      <a:pt x="483172" y="3610747"/>
                    </a:moveTo>
                    <a:cubicBezTo>
                      <a:pt x="440599" y="3610747"/>
                      <a:pt x="406087" y="3645259"/>
                      <a:pt x="406087" y="3687832"/>
                    </a:cubicBezTo>
                    <a:cubicBezTo>
                      <a:pt x="406087" y="3730405"/>
                      <a:pt x="440599" y="3764917"/>
                      <a:pt x="483172" y="3764917"/>
                    </a:cubicBezTo>
                    <a:cubicBezTo>
                      <a:pt x="525745" y="3764917"/>
                      <a:pt x="560257" y="3730405"/>
                      <a:pt x="560257" y="3687832"/>
                    </a:cubicBezTo>
                    <a:cubicBezTo>
                      <a:pt x="560257" y="3645259"/>
                      <a:pt x="525745" y="3610747"/>
                      <a:pt x="483172" y="3610747"/>
                    </a:cubicBezTo>
                    <a:close/>
                    <a:moveTo>
                      <a:pt x="2052229" y="3610746"/>
                    </a:moveTo>
                    <a:cubicBezTo>
                      <a:pt x="2009656" y="3610746"/>
                      <a:pt x="1975144" y="3645258"/>
                      <a:pt x="1975144" y="3687831"/>
                    </a:cubicBezTo>
                    <a:cubicBezTo>
                      <a:pt x="1975144" y="3730404"/>
                      <a:pt x="2009656" y="3764916"/>
                      <a:pt x="2052229" y="3764916"/>
                    </a:cubicBezTo>
                    <a:cubicBezTo>
                      <a:pt x="2094802" y="3764916"/>
                      <a:pt x="2129314" y="3730404"/>
                      <a:pt x="2129314" y="3687831"/>
                    </a:cubicBezTo>
                    <a:cubicBezTo>
                      <a:pt x="2129314" y="3645258"/>
                      <a:pt x="2094802" y="3610746"/>
                      <a:pt x="2052229" y="3610746"/>
                    </a:cubicBezTo>
                    <a:close/>
                    <a:moveTo>
                      <a:pt x="1578923" y="1215908"/>
                    </a:moveTo>
                    <a:cubicBezTo>
                      <a:pt x="1549100" y="1215908"/>
                      <a:pt x="1524923" y="1240085"/>
                      <a:pt x="1524923" y="1269908"/>
                    </a:cubicBezTo>
                    <a:lnTo>
                      <a:pt x="1524923" y="2745908"/>
                    </a:lnTo>
                    <a:cubicBezTo>
                      <a:pt x="1524923" y="2775731"/>
                      <a:pt x="1549100" y="2799908"/>
                      <a:pt x="1578923" y="2799908"/>
                    </a:cubicBezTo>
                    <a:cubicBezTo>
                      <a:pt x="1608746" y="2799908"/>
                      <a:pt x="1632923" y="2775731"/>
                      <a:pt x="1632923" y="2745908"/>
                    </a:cubicBezTo>
                    <a:lnTo>
                      <a:pt x="1632923" y="1269908"/>
                    </a:lnTo>
                    <a:cubicBezTo>
                      <a:pt x="1632923" y="1240085"/>
                      <a:pt x="1608746" y="1215908"/>
                      <a:pt x="1578923" y="1215908"/>
                    </a:cubicBezTo>
                    <a:close/>
                    <a:moveTo>
                      <a:pt x="1318523" y="1215908"/>
                    </a:moveTo>
                    <a:cubicBezTo>
                      <a:pt x="1288700" y="1215908"/>
                      <a:pt x="1264523" y="1240085"/>
                      <a:pt x="1264523" y="1269908"/>
                    </a:cubicBezTo>
                    <a:lnTo>
                      <a:pt x="1264523" y="2745908"/>
                    </a:lnTo>
                    <a:cubicBezTo>
                      <a:pt x="1264523" y="2775731"/>
                      <a:pt x="1288700" y="2799908"/>
                      <a:pt x="1318523" y="2799908"/>
                    </a:cubicBezTo>
                    <a:cubicBezTo>
                      <a:pt x="1348346" y="2799908"/>
                      <a:pt x="1372523" y="2775731"/>
                      <a:pt x="1372523" y="2745908"/>
                    </a:cubicBezTo>
                    <a:lnTo>
                      <a:pt x="1372523" y="1269908"/>
                    </a:lnTo>
                    <a:cubicBezTo>
                      <a:pt x="1372523" y="1240085"/>
                      <a:pt x="1348346" y="1215908"/>
                      <a:pt x="1318523" y="1215908"/>
                    </a:cubicBezTo>
                    <a:close/>
                    <a:moveTo>
                      <a:pt x="1058123" y="1215908"/>
                    </a:moveTo>
                    <a:cubicBezTo>
                      <a:pt x="1028300" y="1215908"/>
                      <a:pt x="1004123" y="1240085"/>
                      <a:pt x="1004123" y="1269908"/>
                    </a:cubicBezTo>
                    <a:lnTo>
                      <a:pt x="1004123" y="2745908"/>
                    </a:lnTo>
                    <a:cubicBezTo>
                      <a:pt x="1004123" y="2775731"/>
                      <a:pt x="1028300" y="2799908"/>
                      <a:pt x="1058123" y="2799908"/>
                    </a:cubicBezTo>
                    <a:cubicBezTo>
                      <a:pt x="1087946" y="2799908"/>
                      <a:pt x="1112123" y="2775731"/>
                      <a:pt x="1112123" y="2745908"/>
                    </a:cubicBezTo>
                    <a:lnTo>
                      <a:pt x="1112123" y="1269908"/>
                    </a:lnTo>
                    <a:cubicBezTo>
                      <a:pt x="1112123" y="1240085"/>
                      <a:pt x="1087946" y="1215908"/>
                      <a:pt x="1058123" y="1215908"/>
                    </a:cubicBezTo>
                    <a:close/>
                    <a:moveTo>
                      <a:pt x="797723" y="1215908"/>
                    </a:moveTo>
                    <a:cubicBezTo>
                      <a:pt x="767900" y="1215908"/>
                      <a:pt x="743723" y="1240085"/>
                      <a:pt x="743723" y="1269908"/>
                    </a:cubicBezTo>
                    <a:lnTo>
                      <a:pt x="743723" y="2745908"/>
                    </a:lnTo>
                    <a:cubicBezTo>
                      <a:pt x="743723" y="2775731"/>
                      <a:pt x="767900" y="2799908"/>
                      <a:pt x="797723" y="2799908"/>
                    </a:cubicBezTo>
                    <a:cubicBezTo>
                      <a:pt x="827546" y="2799908"/>
                      <a:pt x="851723" y="2775731"/>
                      <a:pt x="851723" y="2745908"/>
                    </a:cubicBezTo>
                    <a:lnTo>
                      <a:pt x="851723" y="1269908"/>
                    </a:lnTo>
                    <a:cubicBezTo>
                      <a:pt x="851723" y="1240085"/>
                      <a:pt x="827546" y="1215908"/>
                      <a:pt x="797723" y="1215908"/>
                    </a:cubicBezTo>
                    <a:close/>
                    <a:moveTo>
                      <a:pt x="537323" y="1215908"/>
                    </a:moveTo>
                    <a:cubicBezTo>
                      <a:pt x="507500" y="1215908"/>
                      <a:pt x="483323" y="1240085"/>
                      <a:pt x="483323" y="1269908"/>
                    </a:cubicBezTo>
                    <a:lnTo>
                      <a:pt x="483323" y="2745908"/>
                    </a:lnTo>
                    <a:cubicBezTo>
                      <a:pt x="483323" y="2775731"/>
                      <a:pt x="507500" y="2799908"/>
                      <a:pt x="537323" y="2799908"/>
                    </a:cubicBezTo>
                    <a:cubicBezTo>
                      <a:pt x="567146" y="2799908"/>
                      <a:pt x="591323" y="2775731"/>
                      <a:pt x="591323" y="2745908"/>
                    </a:cubicBezTo>
                    <a:lnTo>
                      <a:pt x="591323" y="1269908"/>
                    </a:lnTo>
                    <a:cubicBezTo>
                      <a:pt x="591323" y="1240085"/>
                      <a:pt x="567146" y="1215908"/>
                      <a:pt x="537323" y="1215908"/>
                    </a:cubicBezTo>
                    <a:close/>
                    <a:moveTo>
                      <a:pt x="1071414" y="977717"/>
                    </a:moveTo>
                    <a:cubicBezTo>
                      <a:pt x="1014599" y="977717"/>
                      <a:pt x="965699" y="1011599"/>
                      <a:pt x="944338" y="1060494"/>
                    </a:cubicBezTo>
                    <a:lnTo>
                      <a:pt x="1198489" y="1060494"/>
                    </a:lnTo>
                    <a:cubicBezTo>
                      <a:pt x="1177129" y="1011599"/>
                      <a:pt x="1128228" y="977717"/>
                      <a:pt x="1071414" y="977717"/>
                    </a:cubicBezTo>
                    <a:close/>
                    <a:moveTo>
                      <a:pt x="872752" y="191454"/>
                    </a:moveTo>
                    <a:cubicBezTo>
                      <a:pt x="759529" y="233114"/>
                      <a:pt x="679221" y="342129"/>
                      <a:pt x="679221" y="469900"/>
                    </a:cubicBezTo>
                    <a:lnTo>
                      <a:pt x="679221" y="1060494"/>
                    </a:lnTo>
                    <a:lnTo>
                      <a:pt x="797638" y="1060494"/>
                    </a:lnTo>
                    <a:cubicBezTo>
                      <a:pt x="823919" y="933391"/>
                      <a:pt x="936512" y="837880"/>
                      <a:pt x="1071414" y="837880"/>
                    </a:cubicBezTo>
                    <a:cubicBezTo>
                      <a:pt x="1206315" y="837880"/>
                      <a:pt x="1318908" y="933391"/>
                      <a:pt x="1345190" y="1060494"/>
                    </a:cubicBezTo>
                    <a:lnTo>
                      <a:pt x="1458130" y="1060494"/>
                    </a:lnTo>
                    <a:lnTo>
                      <a:pt x="1458130" y="469900"/>
                    </a:lnTo>
                    <a:cubicBezTo>
                      <a:pt x="1458130" y="344471"/>
                      <a:pt x="1380739" y="237117"/>
                      <a:pt x="1270928" y="193418"/>
                    </a:cubicBezTo>
                    <a:cubicBezTo>
                      <a:pt x="1254126" y="208193"/>
                      <a:pt x="1231951" y="216024"/>
                      <a:pt x="1207947" y="216024"/>
                    </a:cubicBezTo>
                    <a:lnTo>
                      <a:pt x="938648" y="216024"/>
                    </a:lnTo>
                    <a:cubicBezTo>
                      <a:pt x="913362" y="216024"/>
                      <a:pt x="890106" y="207335"/>
                      <a:pt x="872752" y="191454"/>
                    </a:cubicBezTo>
                    <a:close/>
                    <a:moveTo>
                      <a:pt x="938648" y="0"/>
                    </a:moveTo>
                    <a:lnTo>
                      <a:pt x="1207947" y="0"/>
                    </a:lnTo>
                    <a:cubicBezTo>
                      <a:pt x="1249829" y="0"/>
                      <a:pt x="1286143" y="23838"/>
                      <a:pt x="1302947" y="59260"/>
                    </a:cubicBezTo>
                    <a:cubicBezTo>
                      <a:pt x="1459619" y="107029"/>
                      <a:pt x="1572731" y="253123"/>
                      <a:pt x="1572731" y="425635"/>
                    </a:cubicBezTo>
                    <a:lnTo>
                      <a:pt x="1572731" y="1062970"/>
                    </a:lnTo>
                    <a:cubicBezTo>
                      <a:pt x="1700463" y="1074093"/>
                      <a:pt x="1800202" y="1181663"/>
                      <a:pt x="1800202" y="1312527"/>
                    </a:cubicBezTo>
                    <a:lnTo>
                      <a:pt x="1800202" y="2703289"/>
                    </a:lnTo>
                    <a:cubicBezTo>
                      <a:pt x="1800202" y="2833087"/>
                      <a:pt x="1702083" y="2939968"/>
                      <a:pt x="1575831" y="2952534"/>
                    </a:cubicBezTo>
                    <a:lnTo>
                      <a:pt x="1539130" y="3099337"/>
                    </a:lnTo>
                    <a:lnTo>
                      <a:pt x="1377130" y="3099337"/>
                    </a:lnTo>
                    <a:lnTo>
                      <a:pt x="1341126" y="2955322"/>
                    </a:lnTo>
                    <a:lnTo>
                      <a:pt x="743221" y="2955322"/>
                    </a:lnTo>
                    <a:lnTo>
                      <a:pt x="707217" y="3099338"/>
                    </a:lnTo>
                    <a:lnTo>
                      <a:pt x="2063557" y="3099338"/>
                    </a:lnTo>
                    <a:lnTo>
                      <a:pt x="2063557" y="924090"/>
                    </a:lnTo>
                    <a:cubicBezTo>
                      <a:pt x="2063557" y="873822"/>
                      <a:pt x="2088497" y="829380"/>
                      <a:pt x="2128246" y="804684"/>
                    </a:cubicBezTo>
                    <a:cubicBezTo>
                      <a:pt x="2129584" y="799633"/>
                      <a:pt x="2132808" y="796081"/>
                      <a:pt x="2136234" y="792655"/>
                    </a:cubicBezTo>
                    <a:lnTo>
                      <a:pt x="2607705" y="321183"/>
                    </a:lnTo>
                    <a:cubicBezTo>
                      <a:pt x="2636744" y="292144"/>
                      <a:pt x="2674804" y="277625"/>
                      <a:pt x="2712864" y="277625"/>
                    </a:cubicBezTo>
                    <a:cubicBezTo>
                      <a:pt x="2750924" y="277625"/>
                      <a:pt x="2788985" y="292144"/>
                      <a:pt x="2818024" y="321183"/>
                    </a:cubicBezTo>
                    <a:lnTo>
                      <a:pt x="2862291" y="365451"/>
                    </a:lnTo>
                    <a:cubicBezTo>
                      <a:pt x="2920370" y="423529"/>
                      <a:pt x="2920370" y="517692"/>
                      <a:pt x="2862291" y="575770"/>
                    </a:cubicBezTo>
                    <a:lnTo>
                      <a:pt x="2423597" y="1014465"/>
                    </a:lnTo>
                    <a:lnTo>
                      <a:pt x="2423597" y="3310659"/>
                    </a:lnTo>
                    <a:cubicBezTo>
                      <a:pt x="2423597" y="3392794"/>
                      <a:pt x="2357014" y="3459377"/>
                      <a:pt x="2274879" y="3459377"/>
                    </a:cubicBezTo>
                    <a:lnTo>
                      <a:pt x="2247260" y="3459377"/>
                    </a:lnTo>
                    <a:lnTo>
                      <a:pt x="2157276" y="3459377"/>
                    </a:lnTo>
                    <a:cubicBezTo>
                      <a:pt x="2244145" y="3498679"/>
                      <a:pt x="2304259" y="3586235"/>
                      <a:pt x="2304259" y="3687831"/>
                    </a:cubicBezTo>
                    <a:cubicBezTo>
                      <a:pt x="2304259" y="3827023"/>
                      <a:pt x="2191422" y="3939860"/>
                      <a:pt x="2052230" y="3939860"/>
                    </a:cubicBezTo>
                    <a:cubicBezTo>
                      <a:pt x="1913038" y="3939860"/>
                      <a:pt x="1800201" y="3827023"/>
                      <a:pt x="1800201" y="3687831"/>
                    </a:cubicBezTo>
                    <a:cubicBezTo>
                      <a:pt x="1800201" y="3586235"/>
                      <a:pt x="1860315" y="3498679"/>
                      <a:pt x="1947184" y="3459377"/>
                    </a:cubicBezTo>
                    <a:lnTo>
                      <a:pt x="588218" y="3459378"/>
                    </a:lnTo>
                    <a:cubicBezTo>
                      <a:pt x="675087" y="3498679"/>
                      <a:pt x="735202" y="3586235"/>
                      <a:pt x="735202" y="3687832"/>
                    </a:cubicBezTo>
                    <a:cubicBezTo>
                      <a:pt x="735202" y="3827024"/>
                      <a:pt x="622365" y="3939861"/>
                      <a:pt x="483173" y="3939861"/>
                    </a:cubicBezTo>
                    <a:cubicBezTo>
                      <a:pt x="343981" y="3939861"/>
                      <a:pt x="231144" y="3827024"/>
                      <a:pt x="231144" y="3687832"/>
                    </a:cubicBezTo>
                    <a:cubicBezTo>
                      <a:pt x="231144" y="3586235"/>
                      <a:pt x="291259" y="3498679"/>
                      <a:pt x="378128" y="3459378"/>
                    </a:cubicBezTo>
                    <a:lnTo>
                      <a:pt x="148718" y="3459378"/>
                    </a:lnTo>
                    <a:cubicBezTo>
                      <a:pt x="66583" y="3459378"/>
                      <a:pt x="0" y="3392795"/>
                      <a:pt x="0" y="3310660"/>
                    </a:cubicBezTo>
                    <a:lnTo>
                      <a:pt x="0" y="3248056"/>
                    </a:lnTo>
                    <a:cubicBezTo>
                      <a:pt x="0" y="3165921"/>
                      <a:pt x="66583" y="3099338"/>
                      <a:pt x="148718" y="3099338"/>
                    </a:cubicBezTo>
                    <a:lnTo>
                      <a:pt x="544674" y="3099338"/>
                    </a:lnTo>
                    <a:lnTo>
                      <a:pt x="507859" y="2952075"/>
                    </a:lnTo>
                    <a:cubicBezTo>
                      <a:pt x="383796" y="2937382"/>
                      <a:pt x="288034" y="2831519"/>
                      <a:pt x="288034" y="2703289"/>
                    </a:cubicBezTo>
                    <a:lnTo>
                      <a:pt x="288034" y="1312527"/>
                    </a:lnTo>
                    <a:cubicBezTo>
                      <a:pt x="288034" y="1173333"/>
                      <a:pt x="400873" y="1060494"/>
                      <a:pt x="540067" y="1060494"/>
                    </a:cubicBezTo>
                    <a:lnTo>
                      <a:pt x="564619" y="1060494"/>
                    </a:lnTo>
                    <a:lnTo>
                      <a:pt x="564619" y="425635"/>
                    </a:lnTo>
                    <a:cubicBezTo>
                      <a:pt x="564619" y="248812"/>
                      <a:pt x="683454" y="99744"/>
                      <a:pt x="846095" y="55630"/>
                    </a:cubicBezTo>
                    <a:cubicBezTo>
                      <a:pt x="863191" y="22078"/>
                      <a:pt x="898341" y="0"/>
                      <a:pt x="938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Rounded Rectangle 4">
                <a:extLst>
                  <a:ext uri="{FF2B5EF4-FFF2-40B4-BE49-F238E27FC236}">
                    <a16:creationId xmlns:a16="http://schemas.microsoft.com/office/drawing/2014/main" id="{56BFF2CB-6042-4216-B12E-6A82DEDC33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45688" y="1288530"/>
                <a:ext cx="239181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2862291" h="3939861">
                    <a:moveTo>
                      <a:pt x="483172" y="3610747"/>
                    </a:moveTo>
                    <a:cubicBezTo>
                      <a:pt x="440599" y="3610747"/>
                      <a:pt x="406087" y="3645259"/>
                      <a:pt x="406087" y="3687832"/>
                    </a:cubicBezTo>
                    <a:cubicBezTo>
                      <a:pt x="406087" y="3730405"/>
                      <a:pt x="440599" y="3764917"/>
                      <a:pt x="483172" y="3764917"/>
                    </a:cubicBezTo>
                    <a:cubicBezTo>
                      <a:pt x="525745" y="3764917"/>
                      <a:pt x="560257" y="3730405"/>
                      <a:pt x="560257" y="3687832"/>
                    </a:cubicBezTo>
                    <a:cubicBezTo>
                      <a:pt x="560257" y="3645259"/>
                      <a:pt x="525745" y="3610747"/>
                      <a:pt x="483172" y="3610747"/>
                    </a:cubicBezTo>
                    <a:close/>
                    <a:moveTo>
                      <a:pt x="2052229" y="3610746"/>
                    </a:moveTo>
                    <a:cubicBezTo>
                      <a:pt x="2009656" y="3610746"/>
                      <a:pt x="1975144" y="3645258"/>
                      <a:pt x="1975144" y="3687831"/>
                    </a:cubicBezTo>
                    <a:cubicBezTo>
                      <a:pt x="1975144" y="3730404"/>
                      <a:pt x="2009656" y="3764916"/>
                      <a:pt x="2052229" y="3764916"/>
                    </a:cubicBezTo>
                    <a:cubicBezTo>
                      <a:pt x="2094802" y="3764916"/>
                      <a:pt x="2129314" y="3730404"/>
                      <a:pt x="2129314" y="3687831"/>
                    </a:cubicBezTo>
                    <a:cubicBezTo>
                      <a:pt x="2129314" y="3645258"/>
                      <a:pt x="2094802" y="3610746"/>
                      <a:pt x="2052229" y="3610746"/>
                    </a:cubicBezTo>
                    <a:close/>
                    <a:moveTo>
                      <a:pt x="1578923" y="1215908"/>
                    </a:moveTo>
                    <a:cubicBezTo>
                      <a:pt x="1549100" y="1215908"/>
                      <a:pt x="1524923" y="1240085"/>
                      <a:pt x="1524923" y="1269908"/>
                    </a:cubicBezTo>
                    <a:lnTo>
                      <a:pt x="1524923" y="2745908"/>
                    </a:lnTo>
                    <a:cubicBezTo>
                      <a:pt x="1524923" y="2775731"/>
                      <a:pt x="1549100" y="2799908"/>
                      <a:pt x="1578923" y="2799908"/>
                    </a:cubicBezTo>
                    <a:cubicBezTo>
                      <a:pt x="1608746" y="2799908"/>
                      <a:pt x="1632923" y="2775731"/>
                      <a:pt x="1632923" y="2745908"/>
                    </a:cubicBezTo>
                    <a:lnTo>
                      <a:pt x="1632923" y="1269908"/>
                    </a:lnTo>
                    <a:cubicBezTo>
                      <a:pt x="1632923" y="1240085"/>
                      <a:pt x="1608746" y="1215908"/>
                      <a:pt x="1578923" y="1215908"/>
                    </a:cubicBezTo>
                    <a:close/>
                    <a:moveTo>
                      <a:pt x="1318523" y="1215908"/>
                    </a:moveTo>
                    <a:cubicBezTo>
                      <a:pt x="1288700" y="1215908"/>
                      <a:pt x="1264523" y="1240085"/>
                      <a:pt x="1264523" y="1269908"/>
                    </a:cubicBezTo>
                    <a:lnTo>
                      <a:pt x="1264523" y="2745908"/>
                    </a:lnTo>
                    <a:cubicBezTo>
                      <a:pt x="1264523" y="2775731"/>
                      <a:pt x="1288700" y="2799908"/>
                      <a:pt x="1318523" y="2799908"/>
                    </a:cubicBezTo>
                    <a:cubicBezTo>
                      <a:pt x="1348346" y="2799908"/>
                      <a:pt x="1372523" y="2775731"/>
                      <a:pt x="1372523" y="2745908"/>
                    </a:cubicBezTo>
                    <a:lnTo>
                      <a:pt x="1372523" y="1269908"/>
                    </a:lnTo>
                    <a:cubicBezTo>
                      <a:pt x="1372523" y="1240085"/>
                      <a:pt x="1348346" y="1215908"/>
                      <a:pt x="1318523" y="1215908"/>
                    </a:cubicBezTo>
                    <a:close/>
                    <a:moveTo>
                      <a:pt x="1058123" y="1215908"/>
                    </a:moveTo>
                    <a:cubicBezTo>
                      <a:pt x="1028300" y="1215908"/>
                      <a:pt x="1004123" y="1240085"/>
                      <a:pt x="1004123" y="1269908"/>
                    </a:cubicBezTo>
                    <a:lnTo>
                      <a:pt x="1004123" y="2745908"/>
                    </a:lnTo>
                    <a:cubicBezTo>
                      <a:pt x="1004123" y="2775731"/>
                      <a:pt x="1028300" y="2799908"/>
                      <a:pt x="1058123" y="2799908"/>
                    </a:cubicBezTo>
                    <a:cubicBezTo>
                      <a:pt x="1087946" y="2799908"/>
                      <a:pt x="1112123" y="2775731"/>
                      <a:pt x="1112123" y="2745908"/>
                    </a:cubicBezTo>
                    <a:lnTo>
                      <a:pt x="1112123" y="1269908"/>
                    </a:lnTo>
                    <a:cubicBezTo>
                      <a:pt x="1112123" y="1240085"/>
                      <a:pt x="1087946" y="1215908"/>
                      <a:pt x="1058123" y="1215908"/>
                    </a:cubicBezTo>
                    <a:close/>
                    <a:moveTo>
                      <a:pt x="797723" y="1215908"/>
                    </a:moveTo>
                    <a:cubicBezTo>
                      <a:pt x="767900" y="1215908"/>
                      <a:pt x="743723" y="1240085"/>
                      <a:pt x="743723" y="1269908"/>
                    </a:cubicBezTo>
                    <a:lnTo>
                      <a:pt x="743723" y="2745908"/>
                    </a:lnTo>
                    <a:cubicBezTo>
                      <a:pt x="743723" y="2775731"/>
                      <a:pt x="767900" y="2799908"/>
                      <a:pt x="797723" y="2799908"/>
                    </a:cubicBezTo>
                    <a:cubicBezTo>
                      <a:pt x="827546" y="2799908"/>
                      <a:pt x="851723" y="2775731"/>
                      <a:pt x="851723" y="2745908"/>
                    </a:cubicBezTo>
                    <a:lnTo>
                      <a:pt x="851723" y="1269908"/>
                    </a:lnTo>
                    <a:cubicBezTo>
                      <a:pt x="851723" y="1240085"/>
                      <a:pt x="827546" y="1215908"/>
                      <a:pt x="797723" y="1215908"/>
                    </a:cubicBezTo>
                    <a:close/>
                    <a:moveTo>
                      <a:pt x="537323" y="1215908"/>
                    </a:moveTo>
                    <a:cubicBezTo>
                      <a:pt x="507500" y="1215908"/>
                      <a:pt x="483323" y="1240085"/>
                      <a:pt x="483323" y="1269908"/>
                    </a:cubicBezTo>
                    <a:lnTo>
                      <a:pt x="483323" y="2745908"/>
                    </a:lnTo>
                    <a:cubicBezTo>
                      <a:pt x="483323" y="2775731"/>
                      <a:pt x="507500" y="2799908"/>
                      <a:pt x="537323" y="2799908"/>
                    </a:cubicBezTo>
                    <a:cubicBezTo>
                      <a:pt x="567146" y="2799908"/>
                      <a:pt x="591323" y="2775731"/>
                      <a:pt x="591323" y="2745908"/>
                    </a:cubicBezTo>
                    <a:lnTo>
                      <a:pt x="591323" y="1269908"/>
                    </a:lnTo>
                    <a:cubicBezTo>
                      <a:pt x="591323" y="1240085"/>
                      <a:pt x="567146" y="1215908"/>
                      <a:pt x="537323" y="1215908"/>
                    </a:cubicBezTo>
                    <a:close/>
                    <a:moveTo>
                      <a:pt x="1071414" y="977717"/>
                    </a:moveTo>
                    <a:cubicBezTo>
                      <a:pt x="1014599" y="977717"/>
                      <a:pt x="965699" y="1011599"/>
                      <a:pt x="944338" y="1060494"/>
                    </a:cubicBezTo>
                    <a:lnTo>
                      <a:pt x="1198489" y="1060494"/>
                    </a:lnTo>
                    <a:cubicBezTo>
                      <a:pt x="1177129" y="1011599"/>
                      <a:pt x="1128228" y="977717"/>
                      <a:pt x="1071414" y="977717"/>
                    </a:cubicBezTo>
                    <a:close/>
                    <a:moveTo>
                      <a:pt x="872752" y="191454"/>
                    </a:moveTo>
                    <a:cubicBezTo>
                      <a:pt x="759529" y="233114"/>
                      <a:pt x="679221" y="342129"/>
                      <a:pt x="679221" y="469900"/>
                    </a:cubicBezTo>
                    <a:lnTo>
                      <a:pt x="679221" y="1060494"/>
                    </a:lnTo>
                    <a:lnTo>
                      <a:pt x="797638" y="1060494"/>
                    </a:lnTo>
                    <a:cubicBezTo>
                      <a:pt x="823919" y="933391"/>
                      <a:pt x="936512" y="837880"/>
                      <a:pt x="1071414" y="837880"/>
                    </a:cubicBezTo>
                    <a:cubicBezTo>
                      <a:pt x="1206315" y="837880"/>
                      <a:pt x="1318908" y="933391"/>
                      <a:pt x="1345190" y="1060494"/>
                    </a:cubicBezTo>
                    <a:lnTo>
                      <a:pt x="1458130" y="1060494"/>
                    </a:lnTo>
                    <a:lnTo>
                      <a:pt x="1458130" y="469900"/>
                    </a:lnTo>
                    <a:cubicBezTo>
                      <a:pt x="1458130" y="344471"/>
                      <a:pt x="1380739" y="237117"/>
                      <a:pt x="1270928" y="193418"/>
                    </a:cubicBezTo>
                    <a:cubicBezTo>
                      <a:pt x="1254126" y="208193"/>
                      <a:pt x="1231951" y="216024"/>
                      <a:pt x="1207947" y="216024"/>
                    </a:cubicBezTo>
                    <a:lnTo>
                      <a:pt x="938648" y="216024"/>
                    </a:lnTo>
                    <a:cubicBezTo>
                      <a:pt x="913362" y="216024"/>
                      <a:pt x="890106" y="207335"/>
                      <a:pt x="872752" y="191454"/>
                    </a:cubicBezTo>
                    <a:close/>
                    <a:moveTo>
                      <a:pt x="938648" y="0"/>
                    </a:moveTo>
                    <a:lnTo>
                      <a:pt x="1207947" y="0"/>
                    </a:lnTo>
                    <a:cubicBezTo>
                      <a:pt x="1249829" y="0"/>
                      <a:pt x="1286143" y="23838"/>
                      <a:pt x="1302947" y="59260"/>
                    </a:cubicBezTo>
                    <a:cubicBezTo>
                      <a:pt x="1459619" y="107029"/>
                      <a:pt x="1572731" y="253123"/>
                      <a:pt x="1572731" y="425635"/>
                    </a:cubicBezTo>
                    <a:lnTo>
                      <a:pt x="1572731" y="1062970"/>
                    </a:lnTo>
                    <a:cubicBezTo>
                      <a:pt x="1700463" y="1074093"/>
                      <a:pt x="1800202" y="1181663"/>
                      <a:pt x="1800202" y="1312527"/>
                    </a:cubicBezTo>
                    <a:lnTo>
                      <a:pt x="1800202" y="2703289"/>
                    </a:lnTo>
                    <a:cubicBezTo>
                      <a:pt x="1800202" y="2833087"/>
                      <a:pt x="1702083" y="2939968"/>
                      <a:pt x="1575831" y="2952534"/>
                    </a:cubicBezTo>
                    <a:lnTo>
                      <a:pt x="1539130" y="3099337"/>
                    </a:lnTo>
                    <a:lnTo>
                      <a:pt x="1377130" y="3099337"/>
                    </a:lnTo>
                    <a:lnTo>
                      <a:pt x="1341126" y="2955322"/>
                    </a:lnTo>
                    <a:lnTo>
                      <a:pt x="743221" y="2955322"/>
                    </a:lnTo>
                    <a:lnTo>
                      <a:pt x="707217" y="3099338"/>
                    </a:lnTo>
                    <a:lnTo>
                      <a:pt x="2063557" y="3099338"/>
                    </a:lnTo>
                    <a:lnTo>
                      <a:pt x="2063557" y="924090"/>
                    </a:lnTo>
                    <a:cubicBezTo>
                      <a:pt x="2063557" y="873822"/>
                      <a:pt x="2088497" y="829380"/>
                      <a:pt x="2128246" y="804684"/>
                    </a:cubicBezTo>
                    <a:cubicBezTo>
                      <a:pt x="2129584" y="799633"/>
                      <a:pt x="2132808" y="796081"/>
                      <a:pt x="2136234" y="792655"/>
                    </a:cubicBezTo>
                    <a:lnTo>
                      <a:pt x="2607705" y="321183"/>
                    </a:lnTo>
                    <a:cubicBezTo>
                      <a:pt x="2636744" y="292144"/>
                      <a:pt x="2674804" y="277625"/>
                      <a:pt x="2712864" y="277625"/>
                    </a:cubicBezTo>
                    <a:cubicBezTo>
                      <a:pt x="2750924" y="277625"/>
                      <a:pt x="2788985" y="292144"/>
                      <a:pt x="2818024" y="321183"/>
                    </a:cubicBezTo>
                    <a:lnTo>
                      <a:pt x="2862291" y="365451"/>
                    </a:lnTo>
                    <a:cubicBezTo>
                      <a:pt x="2920370" y="423529"/>
                      <a:pt x="2920370" y="517692"/>
                      <a:pt x="2862291" y="575770"/>
                    </a:cubicBezTo>
                    <a:lnTo>
                      <a:pt x="2423597" y="1014465"/>
                    </a:lnTo>
                    <a:lnTo>
                      <a:pt x="2423597" y="3310659"/>
                    </a:lnTo>
                    <a:cubicBezTo>
                      <a:pt x="2423597" y="3392794"/>
                      <a:pt x="2357014" y="3459377"/>
                      <a:pt x="2274879" y="3459377"/>
                    </a:cubicBezTo>
                    <a:lnTo>
                      <a:pt x="2247260" y="3459377"/>
                    </a:lnTo>
                    <a:lnTo>
                      <a:pt x="2157276" y="3459377"/>
                    </a:lnTo>
                    <a:cubicBezTo>
                      <a:pt x="2244145" y="3498679"/>
                      <a:pt x="2304259" y="3586235"/>
                      <a:pt x="2304259" y="3687831"/>
                    </a:cubicBezTo>
                    <a:cubicBezTo>
                      <a:pt x="2304259" y="3827023"/>
                      <a:pt x="2191422" y="3939860"/>
                      <a:pt x="2052230" y="3939860"/>
                    </a:cubicBezTo>
                    <a:cubicBezTo>
                      <a:pt x="1913038" y="3939860"/>
                      <a:pt x="1800201" y="3827023"/>
                      <a:pt x="1800201" y="3687831"/>
                    </a:cubicBezTo>
                    <a:cubicBezTo>
                      <a:pt x="1800201" y="3586235"/>
                      <a:pt x="1860315" y="3498679"/>
                      <a:pt x="1947184" y="3459377"/>
                    </a:cubicBezTo>
                    <a:lnTo>
                      <a:pt x="588218" y="3459378"/>
                    </a:lnTo>
                    <a:cubicBezTo>
                      <a:pt x="675087" y="3498679"/>
                      <a:pt x="735202" y="3586235"/>
                      <a:pt x="735202" y="3687832"/>
                    </a:cubicBezTo>
                    <a:cubicBezTo>
                      <a:pt x="735202" y="3827024"/>
                      <a:pt x="622365" y="3939861"/>
                      <a:pt x="483173" y="3939861"/>
                    </a:cubicBezTo>
                    <a:cubicBezTo>
                      <a:pt x="343981" y="3939861"/>
                      <a:pt x="231144" y="3827024"/>
                      <a:pt x="231144" y="3687832"/>
                    </a:cubicBezTo>
                    <a:cubicBezTo>
                      <a:pt x="231144" y="3586235"/>
                      <a:pt x="291259" y="3498679"/>
                      <a:pt x="378128" y="3459378"/>
                    </a:cubicBezTo>
                    <a:lnTo>
                      <a:pt x="148718" y="3459378"/>
                    </a:lnTo>
                    <a:cubicBezTo>
                      <a:pt x="66583" y="3459378"/>
                      <a:pt x="0" y="3392795"/>
                      <a:pt x="0" y="3310660"/>
                    </a:cubicBezTo>
                    <a:lnTo>
                      <a:pt x="0" y="3248056"/>
                    </a:lnTo>
                    <a:cubicBezTo>
                      <a:pt x="0" y="3165921"/>
                      <a:pt x="66583" y="3099338"/>
                      <a:pt x="148718" y="3099338"/>
                    </a:cubicBezTo>
                    <a:lnTo>
                      <a:pt x="544674" y="3099338"/>
                    </a:lnTo>
                    <a:lnTo>
                      <a:pt x="507859" y="2952075"/>
                    </a:lnTo>
                    <a:cubicBezTo>
                      <a:pt x="383796" y="2937382"/>
                      <a:pt x="288034" y="2831519"/>
                      <a:pt x="288034" y="2703289"/>
                    </a:cubicBezTo>
                    <a:lnTo>
                      <a:pt x="288034" y="1312527"/>
                    </a:lnTo>
                    <a:cubicBezTo>
                      <a:pt x="288034" y="1173333"/>
                      <a:pt x="400873" y="1060494"/>
                      <a:pt x="540067" y="1060494"/>
                    </a:cubicBezTo>
                    <a:lnTo>
                      <a:pt x="564619" y="1060494"/>
                    </a:lnTo>
                    <a:lnTo>
                      <a:pt x="564619" y="425635"/>
                    </a:lnTo>
                    <a:cubicBezTo>
                      <a:pt x="564619" y="248812"/>
                      <a:pt x="683454" y="99744"/>
                      <a:pt x="846095" y="55630"/>
                    </a:cubicBezTo>
                    <a:cubicBezTo>
                      <a:pt x="863191" y="22078"/>
                      <a:pt x="898341" y="0"/>
                      <a:pt x="938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Rounded Rectangle 4">
                <a:extLst>
                  <a:ext uri="{FF2B5EF4-FFF2-40B4-BE49-F238E27FC236}">
                    <a16:creationId xmlns:a16="http://schemas.microsoft.com/office/drawing/2014/main" id="{A0662930-C0CC-42D4-8575-D1BBE4768B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0107" y="1656949"/>
                <a:ext cx="239181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2862291" h="3939861">
                    <a:moveTo>
                      <a:pt x="483172" y="3610747"/>
                    </a:moveTo>
                    <a:cubicBezTo>
                      <a:pt x="440599" y="3610747"/>
                      <a:pt x="406087" y="3645259"/>
                      <a:pt x="406087" y="3687832"/>
                    </a:cubicBezTo>
                    <a:cubicBezTo>
                      <a:pt x="406087" y="3730405"/>
                      <a:pt x="440599" y="3764917"/>
                      <a:pt x="483172" y="3764917"/>
                    </a:cubicBezTo>
                    <a:cubicBezTo>
                      <a:pt x="525745" y="3764917"/>
                      <a:pt x="560257" y="3730405"/>
                      <a:pt x="560257" y="3687832"/>
                    </a:cubicBezTo>
                    <a:cubicBezTo>
                      <a:pt x="560257" y="3645259"/>
                      <a:pt x="525745" y="3610747"/>
                      <a:pt x="483172" y="3610747"/>
                    </a:cubicBezTo>
                    <a:close/>
                    <a:moveTo>
                      <a:pt x="2052229" y="3610746"/>
                    </a:moveTo>
                    <a:cubicBezTo>
                      <a:pt x="2009656" y="3610746"/>
                      <a:pt x="1975144" y="3645258"/>
                      <a:pt x="1975144" y="3687831"/>
                    </a:cubicBezTo>
                    <a:cubicBezTo>
                      <a:pt x="1975144" y="3730404"/>
                      <a:pt x="2009656" y="3764916"/>
                      <a:pt x="2052229" y="3764916"/>
                    </a:cubicBezTo>
                    <a:cubicBezTo>
                      <a:pt x="2094802" y="3764916"/>
                      <a:pt x="2129314" y="3730404"/>
                      <a:pt x="2129314" y="3687831"/>
                    </a:cubicBezTo>
                    <a:cubicBezTo>
                      <a:pt x="2129314" y="3645258"/>
                      <a:pt x="2094802" y="3610746"/>
                      <a:pt x="2052229" y="3610746"/>
                    </a:cubicBezTo>
                    <a:close/>
                    <a:moveTo>
                      <a:pt x="1578923" y="1215908"/>
                    </a:moveTo>
                    <a:cubicBezTo>
                      <a:pt x="1549100" y="1215908"/>
                      <a:pt x="1524923" y="1240085"/>
                      <a:pt x="1524923" y="1269908"/>
                    </a:cubicBezTo>
                    <a:lnTo>
                      <a:pt x="1524923" y="2745908"/>
                    </a:lnTo>
                    <a:cubicBezTo>
                      <a:pt x="1524923" y="2775731"/>
                      <a:pt x="1549100" y="2799908"/>
                      <a:pt x="1578923" y="2799908"/>
                    </a:cubicBezTo>
                    <a:cubicBezTo>
                      <a:pt x="1608746" y="2799908"/>
                      <a:pt x="1632923" y="2775731"/>
                      <a:pt x="1632923" y="2745908"/>
                    </a:cubicBezTo>
                    <a:lnTo>
                      <a:pt x="1632923" y="1269908"/>
                    </a:lnTo>
                    <a:cubicBezTo>
                      <a:pt x="1632923" y="1240085"/>
                      <a:pt x="1608746" y="1215908"/>
                      <a:pt x="1578923" y="1215908"/>
                    </a:cubicBezTo>
                    <a:close/>
                    <a:moveTo>
                      <a:pt x="1318523" y="1215908"/>
                    </a:moveTo>
                    <a:cubicBezTo>
                      <a:pt x="1288700" y="1215908"/>
                      <a:pt x="1264523" y="1240085"/>
                      <a:pt x="1264523" y="1269908"/>
                    </a:cubicBezTo>
                    <a:lnTo>
                      <a:pt x="1264523" y="2745908"/>
                    </a:lnTo>
                    <a:cubicBezTo>
                      <a:pt x="1264523" y="2775731"/>
                      <a:pt x="1288700" y="2799908"/>
                      <a:pt x="1318523" y="2799908"/>
                    </a:cubicBezTo>
                    <a:cubicBezTo>
                      <a:pt x="1348346" y="2799908"/>
                      <a:pt x="1372523" y="2775731"/>
                      <a:pt x="1372523" y="2745908"/>
                    </a:cubicBezTo>
                    <a:lnTo>
                      <a:pt x="1372523" y="1269908"/>
                    </a:lnTo>
                    <a:cubicBezTo>
                      <a:pt x="1372523" y="1240085"/>
                      <a:pt x="1348346" y="1215908"/>
                      <a:pt x="1318523" y="1215908"/>
                    </a:cubicBezTo>
                    <a:close/>
                    <a:moveTo>
                      <a:pt x="1058123" y="1215908"/>
                    </a:moveTo>
                    <a:cubicBezTo>
                      <a:pt x="1028300" y="1215908"/>
                      <a:pt x="1004123" y="1240085"/>
                      <a:pt x="1004123" y="1269908"/>
                    </a:cubicBezTo>
                    <a:lnTo>
                      <a:pt x="1004123" y="2745908"/>
                    </a:lnTo>
                    <a:cubicBezTo>
                      <a:pt x="1004123" y="2775731"/>
                      <a:pt x="1028300" y="2799908"/>
                      <a:pt x="1058123" y="2799908"/>
                    </a:cubicBezTo>
                    <a:cubicBezTo>
                      <a:pt x="1087946" y="2799908"/>
                      <a:pt x="1112123" y="2775731"/>
                      <a:pt x="1112123" y="2745908"/>
                    </a:cubicBezTo>
                    <a:lnTo>
                      <a:pt x="1112123" y="1269908"/>
                    </a:lnTo>
                    <a:cubicBezTo>
                      <a:pt x="1112123" y="1240085"/>
                      <a:pt x="1087946" y="1215908"/>
                      <a:pt x="1058123" y="1215908"/>
                    </a:cubicBezTo>
                    <a:close/>
                    <a:moveTo>
                      <a:pt x="797723" y="1215908"/>
                    </a:moveTo>
                    <a:cubicBezTo>
                      <a:pt x="767900" y="1215908"/>
                      <a:pt x="743723" y="1240085"/>
                      <a:pt x="743723" y="1269908"/>
                    </a:cubicBezTo>
                    <a:lnTo>
                      <a:pt x="743723" y="2745908"/>
                    </a:lnTo>
                    <a:cubicBezTo>
                      <a:pt x="743723" y="2775731"/>
                      <a:pt x="767900" y="2799908"/>
                      <a:pt x="797723" y="2799908"/>
                    </a:cubicBezTo>
                    <a:cubicBezTo>
                      <a:pt x="827546" y="2799908"/>
                      <a:pt x="851723" y="2775731"/>
                      <a:pt x="851723" y="2745908"/>
                    </a:cubicBezTo>
                    <a:lnTo>
                      <a:pt x="851723" y="1269908"/>
                    </a:lnTo>
                    <a:cubicBezTo>
                      <a:pt x="851723" y="1240085"/>
                      <a:pt x="827546" y="1215908"/>
                      <a:pt x="797723" y="1215908"/>
                    </a:cubicBezTo>
                    <a:close/>
                    <a:moveTo>
                      <a:pt x="537323" y="1215908"/>
                    </a:moveTo>
                    <a:cubicBezTo>
                      <a:pt x="507500" y="1215908"/>
                      <a:pt x="483323" y="1240085"/>
                      <a:pt x="483323" y="1269908"/>
                    </a:cubicBezTo>
                    <a:lnTo>
                      <a:pt x="483323" y="2745908"/>
                    </a:lnTo>
                    <a:cubicBezTo>
                      <a:pt x="483323" y="2775731"/>
                      <a:pt x="507500" y="2799908"/>
                      <a:pt x="537323" y="2799908"/>
                    </a:cubicBezTo>
                    <a:cubicBezTo>
                      <a:pt x="567146" y="2799908"/>
                      <a:pt x="591323" y="2775731"/>
                      <a:pt x="591323" y="2745908"/>
                    </a:cubicBezTo>
                    <a:lnTo>
                      <a:pt x="591323" y="1269908"/>
                    </a:lnTo>
                    <a:cubicBezTo>
                      <a:pt x="591323" y="1240085"/>
                      <a:pt x="567146" y="1215908"/>
                      <a:pt x="537323" y="1215908"/>
                    </a:cubicBezTo>
                    <a:close/>
                    <a:moveTo>
                      <a:pt x="1071414" y="977717"/>
                    </a:moveTo>
                    <a:cubicBezTo>
                      <a:pt x="1014599" y="977717"/>
                      <a:pt x="965699" y="1011599"/>
                      <a:pt x="944338" y="1060494"/>
                    </a:cubicBezTo>
                    <a:lnTo>
                      <a:pt x="1198489" y="1060494"/>
                    </a:lnTo>
                    <a:cubicBezTo>
                      <a:pt x="1177129" y="1011599"/>
                      <a:pt x="1128228" y="977717"/>
                      <a:pt x="1071414" y="977717"/>
                    </a:cubicBezTo>
                    <a:close/>
                    <a:moveTo>
                      <a:pt x="872752" y="191454"/>
                    </a:moveTo>
                    <a:cubicBezTo>
                      <a:pt x="759529" y="233114"/>
                      <a:pt x="679221" y="342129"/>
                      <a:pt x="679221" y="469900"/>
                    </a:cubicBezTo>
                    <a:lnTo>
                      <a:pt x="679221" y="1060494"/>
                    </a:lnTo>
                    <a:lnTo>
                      <a:pt x="797638" y="1060494"/>
                    </a:lnTo>
                    <a:cubicBezTo>
                      <a:pt x="823919" y="933391"/>
                      <a:pt x="936512" y="837880"/>
                      <a:pt x="1071414" y="837880"/>
                    </a:cubicBezTo>
                    <a:cubicBezTo>
                      <a:pt x="1206315" y="837880"/>
                      <a:pt x="1318908" y="933391"/>
                      <a:pt x="1345190" y="1060494"/>
                    </a:cubicBezTo>
                    <a:lnTo>
                      <a:pt x="1458130" y="1060494"/>
                    </a:lnTo>
                    <a:lnTo>
                      <a:pt x="1458130" y="469900"/>
                    </a:lnTo>
                    <a:cubicBezTo>
                      <a:pt x="1458130" y="344471"/>
                      <a:pt x="1380739" y="237117"/>
                      <a:pt x="1270928" y="193418"/>
                    </a:cubicBezTo>
                    <a:cubicBezTo>
                      <a:pt x="1254126" y="208193"/>
                      <a:pt x="1231951" y="216024"/>
                      <a:pt x="1207947" y="216024"/>
                    </a:cubicBezTo>
                    <a:lnTo>
                      <a:pt x="938648" y="216024"/>
                    </a:lnTo>
                    <a:cubicBezTo>
                      <a:pt x="913362" y="216024"/>
                      <a:pt x="890106" y="207335"/>
                      <a:pt x="872752" y="191454"/>
                    </a:cubicBezTo>
                    <a:close/>
                    <a:moveTo>
                      <a:pt x="938648" y="0"/>
                    </a:moveTo>
                    <a:lnTo>
                      <a:pt x="1207947" y="0"/>
                    </a:lnTo>
                    <a:cubicBezTo>
                      <a:pt x="1249829" y="0"/>
                      <a:pt x="1286143" y="23838"/>
                      <a:pt x="1302947" y="59260"/>
                    </a:cubicBezTo>
                    <a:cubicBezTo>
                      <a:pt x="1459619" y="107029"/>
                      <a:pt x="1572731" y="253123"/>
                      <a:pt x="1572731" y="425635"/>
                    </a:cubicBezTo>
                    <a:lnTo>
                      <a:pt x="1572731" y="1062970"/>
                    </a:lnTo>
                    <a:cubicBezTo>
                      <a:pt x="1700463" y="1074093"/>
                      <a:pt x="1800202" y="1181663"/>
                      <a:pt x="1800202" y="1312527"/>
                    </a:cubicBezTo>
                    <a:lnTo>
                      <a:pt x="1800202" y="2703289"/>
                    </a:lnTo>
                    <a:cubicBezTo>
                      <a:pt x="1800202" y="2833087"/>
                      <a:pt x="1702083" y="2939968"/>
                      <a:pt x="1575831" y="2952534"/>
                    </a:cubicBezTo>
                    <a:lnTo>
                      <a:pt x="1539130" y="3099337"/>
                    </a:lnTo>
                    <a:lnTo>
                      <a:pt x="1377130" y="3099337"/>
                    </a:lnTo>
                    <a:lnTo>
                      <a:pt x="1341126" y="2955322"/>
                    </a:lnTo>
                    <a:lnTo>
                      <a:pt x="743221" y="2955322"/>
                    </a:lnTo>
                    <a:lnTo>
                      <a:pt x="707217" y="3099338"/>
                    </a:lnTo>
                    <a:lnTo>
                      <a:pt x="2063557" y="3099338"/>
                    </a:lnTo>
                    <a:lnTo>
                      <a:pt x="2063557" y="924090"/>
                    </a:lnTo>
                    <a:cubicBezTo>
                      <a:pt x="2063557" y="873822"/>
                      <a:pt x="2088497" y="829380"/>
                      <a:pt x="2128246" y="804684"/>
                    </a:cubicBezTo>
                    <a:cubicBezTo>
                      <a:pt x="2129584" y="799633"/>
                      <a:pt x="2132808" y="796081"/>
                      <a:pt x="2136234" y="792655"/>
                    </a:cubicBezTo>
                    <a:lnTo>
                      <a:pt x="2607705" y="321183"/>
                    </a:lnTo>
                    <a:cubicBezTo>
                      <a:pt x="2636744" y="292144"/>
                      <a:pt x="2674804" y="277625"/>
                      <a:pt x="2712864" y="277625"/>
                    </a:cubicBezTo>
                    <a:cubicBezTo>
                      <a:pt x="2750924" y="277625"/>
                      <a:pt x="2788985" y="292144"/>
                      <a:pt x="2818024" y="321183"/>
                    </a:cubicBezTo>
                    <a:lnTo>
                      <a:pt x="2862291" y="365451"/>
                    </a:lnTo>
                    <a:cubicBezTo>
                      <a:pt x="2920370" y="423529"/>
                      <a:pt x="2920370" y="517692"/>
                      <a:pt x="2862291" y="575770"/>
                    </a:cubicBezTo>
                    <a:lnTo>
                      <a:pt x="2423597" y="1014465"/>
                    </a:lnTo>
                    <a:lnTo>
                      <a:pt x="2423597" y="3310659"/>
                    </a:lnTo>
                    <a:cubicBezTo>
                      <a:pt x="2423597" y="3392794"/>
                      <a:pt x="2357014" y="3459377"/>
                      <a:pt x="2274879" y="3459377"/>
                    </a:cubicBezTo>
                    <a:lnTo>
                      <a:pt x="2247260" y="3459377"/>
                    </a:lnTo>
                    <a:lnTo>
                      <a:pt x="2157276" y="3459377"/>
                    </a:lnTo>
                    <a:cubicBezTo>
                      <a:pt x="2244145" y="3498679"/>
                      <a:pt x="2304259" y="3586235"/>
                      <a:pt x="2304259" y="3687831"/>
                    </a:cubicBezTo>
                    <a:cubicBezTo>
                      <a:pt x="2304259" y="3827023"/>
                      <a:pt x="2191422" y="3939860"/>
                      <a:pt x="2052230" y="3939860"/>
                    </a:cubicBezTo>
                    <a:cubicBezTo>
                      <a:pt x="1913038" y="3939860"/>
                      <a:pt x="1800201" y="3827023"/>
                      <a:pt x="1800201" y="3687831"/>
                    </a:cubicBezTo>
                    <a:cubicBezTo>
                      <a:pt x="1800201" y="3586235"/>
                      <a:pt x="1860315" y="3498679"/>
                      <a:pt x="1947184" y="3459377"/>
                    </a:cubicBezTo>
                    <a:lnTo>
                      <a:pt x="588218" y="3459378"/>
                    </a:lnTo>
                    <a:cubicBezTo>
                      <a:pt x="675087" y="3498679"/>
                      <a:pt x="735202" y="3586235"/>
                      <a:pt x="735202" y="3687832"/>
                    </a:cubicBezTo>
                    <a:cubicBezTo>
                      <a:pt x="735202" y="3827024"/>
                      <a:pt x="622365" y="3939861"/>
                      <a:pt x="483173" y="3939861"/>
                    </a:cubicBezTo>
                    <a:cubicBezTo>
                      <a:pt x="343981" y="3939861"/>
                      <a:pt x="231144" y="3827024"/>
                      <a:pt x="231144" y="3687832"/>
                    </a:cubicBezTo>
                    <a:cubicBezTo>
                      <a:pt x="231144" y="3586235"/>
                      <a:pt x="291259" y="3498679"/>
                      <a:pt x="378128" y="3459378"/>
                    </a:cubicBezTo>
                    <a:lnTo>
                      <a:pt x="148718" y="3459378"/>
                    </a:lnTo>
                    <a:cubicBezTo>
                      <a:pt x="66583" y="3459378"/>
                      <a:pt x="0" y="3392795"/>
                      <a:pt x="0" y="3310660"/>
                    </a:cubicBezTo>
                    <a:lnTo>
                      <a:pt x="0" y="3248056"/>
                    </a:lnTo>
                    <a:cubicBezTo>
                      <a:pt x="0" y="3165921"/>
                      <a:pt x="66583" y="3099338"/>
                      <a:pt x="148718" y="3099338"/>
                    </a:cubicBezTo>
                    <a:lnTo>
                      <a:pt x="544674" y="3099338"/>
                    </a:lnTo>
                    <a:lnTo>
                      <a:pt x="507859" y="2952075"/>
                    </a:lnTo>
                    <a:cubicBezTo>
                      <a:pt x="383796" y="2937382"/>
                      <a:pt x="288034" y="2831519"/>
                      <a:pt x="288034" y="2703289"/>
                    </a:cubicBezTo>
                    <a:lnTo>
                      <a:pt x="288034" y="1312527"/>
                    </a:lnTo>
                    <a:cubicBezTo>
                      <a:pt x="288034" y="1173333"/>
                      <a:pt x="400873" y="1060494"/>
                      <a:pt x="540067" y="1060494"/>
                    </a:cubicBezTo>
                    <a:lnTo>
                      <a:pt x="564619" y="1060494"/>
                    </a:lnTo>
                    <a:lnTo>
                      <a:pt x="564619" y="425635"/>
                    </a:lnTo>
                    <a:cubicBezTo>
                      <a:pt x="564619" y="248812"/>
                      <a:pt x="683454" y="99744"/>
                      <a:pt x="846095" y="55630"/>
                    </a:cubicBezTo>
                    <a:cubicBezTo>
                      <a:pt x="863191" y="22078"/>
                      <a:pt x="898341" y="0"/>
                      <a:pt x="938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Rounded Rectangle 4">
                <a:extLst>
                  <a:ext uri="{FF2B5EF4-FFF2-40B4-BE49-F238E27FC236}">
                    <a16:creationId xmlns:a16="http://schemas.microsoft.com/office/drawing/2014/main" id="{386FE8F4-DAFD-42DC-8B23-52C31E8B63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0919" y="5409415"/>
                <a:ext cx="239181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2862291" h="3939861">
                    <a:moveTo>
                      <a:pt x="483172" y="3610747"/>
                    </a:moveTo>
                    <a:cubicBezTo>
                      <a:pt x="440599" y="3610747"/>
                      <a:pt x="406087" y="3645259"/>
                      <a:pt x="406087" y="3687832"/>
                    </a:cubicBezTo>
                    <a:cubicBezTo>
                      <a:pt x="406087" y="3730405"/>
                      <a:pt x="440599" y="3764917"/>
                      <a:pt x="483172" y="3764917"/>
                    </a:cubicBezTo>
                    <a:cubicBezTo>
                      <a:pt x="525745" y="3764917"/>
                      <a:pt x="560257" y="3730405"/>
                      <a:pt x="560257" y="3687832"/>
                    </a:cubicBezTo>
                    <a:cubicBezTo>
                      <a:pt x="560257" y="3645259"/>
                      <a:pt x="525745" y="3610747"/>
                      <a:pt x="483172" y="3610747"/>
                    </a:cubicBezTo>
                    <a:close/>
                    <a:moveTo>
                      <a:pt x="2052229" y="3610746"/>
                    </a:moveTo>
                    <a:cubicBezTo>
                      <a:pt x="2009656" y="3610746"/>
                      <a:pt x="1975144" y="3645258"/>
                      <a:pt x="1975144" y="3687831"/>
                    </a:cubicBezTo>
                    <a:cubicBezTo>
                      <a:pt x="1975144" y="3730404"/>
                      <a:pt x="2009656" y="3764916"/>
                      <a:pt x="2052229" y="3764916"/>
                    </a:cubicBezTo>
                    <a:cubicBezTo>
                      <a:pt x="2094802" y="3764916"/>
                      <a:pt x="2129314" y="3730404"/>
                      <a:pt x="2129314" y="3687831"/>
                    </a:cubicBezTo>
                    <a:cubicBezTo>
                      <a:pt x="2129314" y="3645258"/>
                      <a:pt x="2094802" y="3610746"/>
                      <a:pt x="2052229" y="3610746"/>
                    </a:cubicBezTo>
                    <a:close/>
                    <a:moveTo>
                      <a:pt x="1578923" y="1215908"/>
                    </a:moveTo>
                    <a:cubicBezTo>
                      <a:pt x="1549100" y="1215908"/>
                      <a:pt x="1524923" y="1240085"/>
                      <a:pt x="1524923" y="1269908"/>
                    </a:cubicBezTo>
                    <a:lnTo>
                      <a:pt x="1524923" y="2745908"/>
                    </a:lnTo>
                    <a:cubicBezTo>
                      <a:pt x="1524923" y="2775731"/>
                      <a:pt x="1549100" y="2799908"/>
                      <a:pt x="1578923" y="2799908"/>
                    </a:cubicBezTo>
                    <a:cubicBezTo>
                      <a:pt x="1608746" y="2799908"/>
                      <a:pt x="1632923" y="2775731"/>
                      <a:pt x="1632923" y="2745908"/>
                    </a:cubicBezTo>
                    <a:lnTo>
                      <a:pt x="1632923" y="1269908"/>
                    </a:lnTo>
                    <a:cubicBezTo>
                      <a:pt x="1632923" y="1240085"/>
                      <a:pt x="1608746" y="1215908"/>
                      <a:pt x="1578923" y="1215908"/>
                    </a:cubicBezTo>
                    <a:close/>
                    <a:moveTo>
                      <a:pt x="1318523" y="1215908"/>
                    </a:moveTo>
                    <a:cubicBezTo>
                      <a:pt x="1288700" y="1215908"/>
                      <a:pt x="1264523" y="1240085"/>
                      <a:pt x="1264523" y="1269908"/>
                    </a:cubicBezTo>
                    <a:lnTo>
                      <a:pt x="1264523" y="2745908"/>
                    </a:lnTo>
                    <a:cubicBezTo>
                      <a:pt x="1264523" y="2775731"/>
                      <a:pt x="1288700" y="2799908"/>
                      <a:pt x="1318523" y="2799908"/>
                    </a:cubicBezTo>
                    <a:cubicBezTo>
                      <a:pt x="1348346" y="2799908"/>
                      <a:pt x="1372523" y="2775731"/>
                      <a:pt x="1372523" y="2745908"/>
                    </a:cubicBezTo>
                    <a:lnTo>
                      <a:pt x="1372523" y="1269908"/>
                    </a:lnTo>
                    <a:cubicBezTo>
                      <a:pt x="1372523" y="1240085"/>
                      <a:pt x="1348346" y="1215908"/>
                      <a:pt x="1318523" y="1215908"/>
                    </a:cubicBezTo>
                    <a:close/>
                    <a:moveTo>
                      <a:pt x="1058123" y="1215908"/>
                    </a:moveTo>
                    <a:cubicBezTo>
                      <a:pt x="1028300" y="1215908"/>
                      <a:pt x="1004123" y="1240085"/>
                      <a:pt x="1004123" y="1269908"/>
                    </a:cubicBezTo>
                    <a:lnTo>
                      <a:pt x="1004123" y="2745908"/>
                    </a:lnTo>
                    <a:cubicBezTo>
                      <a:pt x="1004123" y="2775731"/>
                      <a:pt x="1028300" y="2799908"/>
                      <a:pt x="1058123" y="2799908"/>
                    </a:cubicBezTo>
                    <a:cubicBezTo>
                      <a:pt x="1087946" y="2799908"/>
                      <a:pt x="1112123" y="2775731"/>
                      <a:pt x="1112123" y="2745908"/>
                    </a:cubicBezTo>
                    <a:lnTo>
                      <a:pt x="1112123" y="1269908"/>
                    </a:lnTo>
                    <a:cubicBezTo>
                      <a:pt x="1112123" y="1240085"/>
                      <a:pt x="1087946" y="1215908"/>
                      <a:pt x="1058123" y="1215908"/>
                    </a:cubicBezTo>
                    <a:close/>
                    <a:moveTo>
                      <a:pt x="797723" y="1215908"/>
                    </a:moveTo>
                    <a:cubicBezTo>
                      <a:pt x="767900" y="1215908"/>
                      <a:pt x="743723" y="1240085"/>
                      <a:pt x="743723" y="1269908"/>
                    </a:cubicBezTo>
                    <a:lnTo>
                      <a:pt x="743723" y="2745908"/>
                    </a:lnTo>
                    <a:cubicBezTo>
                      <a:pt x="743723" y="2775731"/>
                      <a:pt x="767900" y="2799908"/>
                      <a:pt x="797723" y="2799908"/>
                    </a:cubicBezTo>
                    <a:cubicBezTo>
                      <a:pt x="827546" y="2799908"/>
                      <a:pt x="851723" y="2775731"/>
                      <a:pt x="851723" y="2745908"/>
                    </a:cubicBezTo>
                    <a:lnTo>
                      <a:pt x="851723" y="1269908"/>
                    </a:lnTo>
                    <a:cubicBezTo>
                      <a:pt x="851723" y="1240085"/>
                      <a:pt x="827546" y="1215908"/>
                      <a:pt x="797723" y="1215908"/>
                    </a:cubicBezTo>
                    <a:close/>
                    <a:moveTo>
                      <a:pt x="537323" y="1215908"/>
                    </a:moveTo>
                    <a:cubicBezTo>
                      <a:pt x="507500" y="1215908"/>
                      <a:pt x="483323" y="1240085"/>
                      <a:pt x="483323" y="1269908"/>
                    </a:cubicBezTo>
                    <a:lnTo>
                      <a:pt x="483323" y="2745908"/>
                    </a:lnTo>
                    <a:cubicBezTo>
                      <a:pt x="483323" y="2775731"/>
                      <a:pt x="507500" y="2799908"/>
                      <a:pt x="537323" y="2799908"/>
                    </a:cubicBezTo>
                    <a:cubicBezTo>
                      <a:pt x="567146" y="2799908"/>
                      <a:pt x="591323" y="2775731"/>
                      <a:pt x="591323" y="2745908"/>
                    </a:cubicBezTo>
                    <a:lnTo>
                      <a:pt x="591323" y="1269908"/>
                    </a:lnTo>
                    <a:cubicBezTo>
                      <a:pt x="591323" y="1240085"/>
                      <a:pt x="567146" y="1215908"/>
                      <a:pt x="537323" y="1215908"/>
                    </a:cubicBezTo>
                    <a:close/>
                    <a:moveTo>
                      <a:pt x="1071414" y="977717"/>
                    </a:moveTo>
                    <a:cubicBezTo>
                      <a:pt x="1014599" y="977717"/>
                      <a:pt x="965699" y="1011599"/>
                      <a:pt x="944338" y="1060494"/>
                    </a:cubicBezTo>
                    <a:lnTo>
                      <a:pt x="1198489" y="1060494"/>
                    </a:lnTo>
                    <a:cubicBezTo>
                      <a:pt x="1177129" y="1011599"/>
                      <a:pt x="1128228" y="977717"/>
                      <a:pt x="1071414" y="977717"/>
                    </a:cubicBezTo>
                    <a:close/>
                    <a:moveTo>
                      <a:pt x="872752" y="191454"/>
                    </a:moveTo>
                    <a:cubicBezTo>
                      <a:pt x="759529" y="233114"/>
                      <a:pt x="679221" y="342129"/>
                      <a:pt x="679221" y="469900"/>
                    </a:cubicBezTo>
                    <a:lnTo>
                      <a:pt x="679221" y="1060494"/>
                    </a:lnTo>
                    <a:lnTo>
                      <a:pt x="797638" y="1060494"/>
                    </a:lnTo>
                    <a:cubicBezTo>
                      <a:pt x="823919" y="933391"/>
                      <a:pt x="936512" y="837880"/>
                      <a:pt x="1071414" y="837880"/>
                    </a:cubicBezTo>
                    <a:cubicBezTo>
                      <a:pt x="1206315" y="837880"/>
                      <a:pt x="1318908" y="933391"/>
                      <a:pt x="1345190" y="1060494"/>
                    </a:cubicBezTo>
                    <a:lnTo>
                      <a:pt x="1458130" y="1060494"/>
                    </a:lnTo>
                    <a:lnTo>
                      <a:pt x="1458130" y="469900"/>
                    </a:lnTo>
                    <a:cubicBezTo>
                      <a:pt x="1458130" y="344471"/>
                      <a:pt x="1380739" y="237117"/>
                      <a:pt x="1270928" y="193418"/>
                    </a:cubicBezTo>
                    <a:cubicBezTo>
                      <a:pt x="1254126" y="208193"/>
                      <a:pt x="1231951" y="216024"/>
                      <a:pt x="1207947" y="216024"/>
                    </a:cubicBezTo>
                    <a:lnTo>
                      <a:pt x="938648" y="216024"/>
                    </a:lnTo>
                    <a:cubicBezTo>
                      <a:pt x="913362" y="216024"/>
                      <a:pt x="890106" y="207335"/>
                      <a:pt x="872752" y="191454"/>
                    </a:cubicBezTo>
                    <a:close/>
                    <a:moveTo>
                      <a:pt x="938648" y="0"/>
                    </a:moveTo>
                    <a:lnTo>
                      <a:pt x="1207947" y="0"/>
                    </a:lnTo>
                    <a:cubicBezTo>
                      <a:pt x="1249829" y="0"/>
                      <a:pt x="1286143" y="23838"/>
                      <a:pt x="1302947" y="59260"/>
                    </a:cubicBezTo>
                    <a:cubicBezTo>
                      <a:pt x="1459619" y="107029"/>
                      <a:pt x="1572731" y="253123"/>
                      <a:pt x="1572731" y="425635"/>
                    </a:cubicBezTo>
                    <a:lnTo>
                      <a:pt x="1572731" y="1062970"/>
                    </a:lnTo>
                    <a:cubicBezTo>
                      <a:pt x="1700463" y="1074093"/>
                      <a:pt x="1800202" y="1181663"/>
                      <a:pt x="1800202" y="1312527"/>
                    </a:cubicBezTo>
                    <a:lnTo>
                      <a:pt x="1800202" y="2703289"/>
                    </a:lnTo>
                    <a:cubicBezTo>
                      <a:pt x="1800202" y="2833087"/>
                      <a:pt x="1702083" y="2939968"/>
                      <a:pt x="1575831" y="2952534"/>
                    </a:cubicBezTo>
                    <a:lnTo>
                      <a:pt x="1539130" y="3099337"/>
                    </a:lnTo>
                    <a:lnTo>
                      <a:pt x="1377130" y="3099337"/>
                    </a:lnTo>
                    <a:lnTo>
                      <a:pt x="1341126" y="2955322"/>
                    </a:lnTo>
                    <a:lnTo>
                      <a:pt x="743221" y="2955322"/>
                    </a:lnTo>
                    <a:lnTo>
                      <a:pt x="707217" y="3099338"/>
                    </a:lnTo>
                    <a:lnTo>
                      <a:pt x="2063557" y="3099338"/>
                    </a:lnTo>
                    <a:lnTo>
                      <a:pt x="2063557" y="924090"/>
                    </a:lnTo>
                    <a:cubicBezTo>
                      <a:pt x="2063557" y="873822"/>
                      <a:pt x="2088497" y="829380"/>
                      <a:pt x="2128246" y="804684"/>
                    </a:cubicBezTo>
                    <a:cubicBezTo>
                      <a:pt x="2129584" y="799633"/>
                      <a:pt x="2132808" y="796081"/>
                      <a:pt x="2136234" y="792655"/>
                    </a:cubicBezTo>
                    <a:lnTo>
                      <a:pt x="2607705" y="321183"/>
                    </a:lnTo>
                    <a:cubicBezTo>
                      <a:pt x="2636744" y="292144"/>
                      <a:pt x="2674804" y="277625"/>
                      <a:pt x="2712864" y="277625"/>
                    </a:cubicBezTo>
                    <a:cubicBezTo>
                      <a:pt x="2750924" y="277625"/>
                      <a:pt x="2788985" y="292144"/>
                      <a:pt x="2818024" y="321183"/>
                    </a:cubicBezTo>
                    <a:lnTo>
                      <a:pt x="2862291" y="365451"/>
                    </a:lnTo>
                    <a:cubicBezTo>
                      <a:pt x="2920370" y="423529"/>
                      <a:pt x="2920370" y="517692"/>
                      <a:pt x="2862291" y="575770"/>
                    </a:cubicBezTo>
                    <a:lnTo>
                      <a:pt x="2423597" y="1014465"/>
                    </a:lnTo>
                    <a:lnTo>
                      <a:pt x="2423597" y="3310659"/>
                    </a:lnTo>
                    <a:cubicBezTo>
                      <a:pt x="2423597" y="3392794"/>
                      <a:pt x="2357014" y="3459377"/>
                      <a:pt x="2274879" y="3459377"/>
                    </a:cubicBezTo>
                    <a:lnTo>
                      <a:pt x="2247260" y="3459377"/>
                    </a:lnTo>
                    <a:lnTo>
                      <a:pt x="2157276" y="3459377"/>
                    </a:lnTo>
                    <a:cubicBezTo>
                      <a:pt x="2244145" y="3498679"/>
                      <a:pt x="2304259" y="3586235"/>
                      <a:pt x="2304259" y="3687831"/>
                    </a:cubicBezTo>
                    <a:cubicBezTo>
                      <a:pt x="2304259" y="3827023"/>
                      <a:pt x="2191422" y="3939860"/>
                      <a:pt x="2052230" y="3939860"/>
                    </a:cubicBezTo>
                    <a:cubicBezTo>
                      <a:pt x="1913038" y="3939860"/>
                      <a:pt x="1800201" y="3827023"/>
                      <a:pt x="1800201" y="3687831"/>
                    </a:cubicBezTo>
                    <a:cubicBezTo>
                      <a:pt x="1800201" y="3586235"/>
                      <a:pt x="1860315" y="3498679"/>
                      <a:pt x="1947184" y="3459377"/>
                    </a:cubicBezTo>
                    <a:lnTo>
                      <a:pt x="588218" y="3459378"/>
                    </a:lnTo>
                    <a:cubicBezTo>
                      <a:pt x="675087" y="3498679"/>
                      <a:pt x="735202" y="3586235"/>
                      <a:pt x="735202" y="3687832"/>
                    </a:cubicBezTo>
                    <a:cubicBezTo>
                      <a:pt x="735202" y="3827024"/>
                      <a:pt x="622365" y="3939861"/>
                      <a:pt x="483173" y="3939861"/>
                    </a:cubicBezTo>
                    <a:cubicBezTo>
                      <a:pt x="343981" y="3939861"/>
                      <a:pt x="231144" y="3827024"/>
                      <a:pt x="231144" y="3687832"/>
                    </a:cubicBezTo>
                    <a:cubicBezTo>
                      <a:pt x="231144" y="3586235"/>
                      <a:pt x="291259" y="3498679"/>
                      <a:pt x="378128" y="3459378"/>
                    </a:cubicBezTo>
                    <a:lnTo>
                      <a:pt x="148718" y="3459378"/>
                    </a:lnTo>
                    <a:cubicBezTo>
                      <a:pt x="66583" y="3459378"/>
                      <a:pt x="0" y="3392795"/>
                      <a:pt x="0" y="3310660"/>
                    </a:cubicBezTo>
                    <a:lnTo>
                      <a:pt x="0" y="3248056"/>
                    </a:lnTo>
                    <a:cubicBezTo>
                      <a:pt x="0" y="3165921"/>
                      <a:pt x="66583" y="3099338"/>
                      <a:pt x="148718" y="3099338"/>
                    </a:cubicBezTo>
                    <a:lnTo>
                      <a:pt x="544674" y="3099338"/>
                    </a:lnTo>
                    <a:lnTo>
                      <a:pt x="507859" y="2952075"/>
                    </a:lnTo>
                    <a:cubicBezTo>
                      <a:pt x="383796" y="2937382"/>
                      <a:pt x="288034" y="2831519"/>
                      <a:pt x="288034" y="2703289"/>
                    </a:cubicBezTo>
                    <a:lnTo>
                      <a:pt x="288034" y="1312527"/>
                    </a:lnTo>
                    <a:cubicBezTo>
                      <a:pt x="288034" y="1173333"/>
                      <a:pt x="400873" y="1060494"/>
                      <a:pt x="540067" y="1060494"/>
                    </a:cubicBezTo>
                    <a:lnTo>
                      <a:pt x="564619" y="1060494"/>
                    </a:lnTo>
                    <a:lnTo>
                      <a:pt x="564619" y="425635"/>
                    </a:lnTo>
                    <a:cubicBezTo>
                      <a:pt x="564619" y="248812"/>
                      <a:pt x="683454" y="99744"/>
                      <a:pt x="846095" y="55630"/>
                    </a:cubicBezTo>
                    <a:cubicBezTo>
                      <a:pt x="863191" y="22078"/>
                      <a:pt x="898341" y="0"/>
                      <a:pt x="938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Round Same Side Corner Rectangle 24">
                <a:extLst>
                  <a:ext uri="{FF2B5EF4-FFF2-40B4-BE49-F238E27FC236}">
                    <a16:creationId xmlns:a16="http://schemas.microsoft.com/office/drawing/2014/main" id="{0248B55A-1FA7-4398-B112-B77EA1CC9ED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2829049" y="1402819"/>
                <a:ext cx="282024" cy="265409"/>
              </a:xfrm>
              <a:custGeom>
                <a:avLst/>
                <a:gdLst/>
                <a:ahLst/>
                <a:cxnLst/>
                <a:rect l="l" t="t" r="r" b="b"/>
                <a:pathLst>
                  <a:path w="4021059" h="3784144">
                    <a:moveTo>
                      <a:pt x="1438082" y="3038644"/>
                    </a:moveTo>
                    <a:cubicBezTo>
                      <a:pt x="1438082" y="2940622"/>
                      <a:pt x="1358620" y="2861160"/>
                      <a:pt x="1260598" y="2861160"/>
                    </a:cubicBezTo>
                    <a:cubicBezTo>
                      <a:pt x="1162576" y="2861160"/>
                      <a:pt x="1083114" y="2940622"/>
                      <a:pt x="1083114" y="3038644"/>
                    </a:cubicBezTo>
                    <a:cubicBezTo>
                      <a:pt x="1083114" y="3136666"/>
                      <a:pt x="1162576" y="3216128"/>
                      <a:pt x="1260598" y="3216128"/>
                    </a:cubicBezTo>
                    <a:cubicBezTo>
                      <a:pt x="1358620" y="3216128"/>
                      <a:pt x="1438082" y="3136666"/>
                      <a:pt x="1438082" y="3038644"/>
                    </a:cubicBezTo>
                    <a:close/>
                    <a:moveTo>
                      <a:pt x="1685789" y="2848634"/>
                    </a:moveTo>
                    <a:lnTo>
                      <a:pt x="1685789" y="3784144"/>
                    </a:lnTo>
                    <a:lnTo>
                      <a:pt x="835406" y="3784144"/>
                    </a:lnTo>
                    <a:lnTo>
                      <a:pt x="835406" y="2848634"/>
                    </a:lnTo>
                    <a:cubicBezTo>
                      <a:pt x="835406" y="2715464"/>
                      <a:pt x="943362" y="2607508"/>
                      <a:pt x="1076532" y="2607508"/>
                    </a:cubicBezTo>
                    <a:lnTo>
                      <a:pt x="1444663" y="2607508"/>
                    </a:lnTo>
                    <a:cubicBezTo>
                      <a:pt x="1577833" y="2607508"/>
                      <a:pt x="1685789" y="2715464"/>
                      <a:pt x="1685789" y="2848634"/>
                    </a:cubicBezTo>
                    <a:close/>
                    <a:moveTo>
                      <a:pt x="2681691" y="1560784"/>
                    </a:moveTo>
                    <a:lnTo>
                      <a:pt x="2520278" y="1399371"/>
                    </a:lnTo>
                    <a:lnTo>
                      <a:pt x="2520278" y="1722197"/>
                    </a:lnTo>
                    <a:close/>
                    <a:moveTo>
                      <a:pt x="2690551" y="2062563"/>
                    </a:moveTo>
                    <a:lnTo>
                      <a:pt x="2571773" y="2172028"/>
                    </a:lnTo>
                    <a:lnTo>
                      <a:pt x="2571565" y="2170767"/>
                    </a:lnTo>
                    <a:cubicBezTo>
                      <a:pt x="2565295" y="2133316"/>
                      <a:pt x="2579835" y="2102890"/>
                      <a:pt x="2605809" y="2080762"/>
                    </a:cubicBezTo>
                    <a:lnTo>
                      <a:pt x="2605085" y="2080039"/>
                    </a:lnTo>
                    <a:cubicBezTo>
                      <a:pt x="2629312" y="2061231"/>
                      <a:pt x="2660801" y="2054760"/>
                      <a:pt x="2690551" y="2062563"/>
                    </a:cubicBezTo>
                    <a:close/>
                    <a:moveTo>
                      <a:pt x="2805318" y="271915"/>
                    </a:moveTo>
                    <a:cubicBezTo>
                      <a:pt x="2805318" y="213510"/>
                      <a:pt x="2757972" y="166164"/>
                      <a:pt x="2699567" y="166165"/>
                    </a:cubicBezTo>
                    <a:lnTo>
                      <a:pt x="2605985" y="166164"/>
                    </a:lnTo>
                    <a:cubicBezTo>
                      <a:pt x="2569718" y="166164"/>
                      <a:pt x="2537715" y="184420"/>
                      <a:pt x="2520278" y="213348"/>
                    </a:cubicBezTo>
                    <a:lnTo>
                      <a:pt x="2520278" y="1144667"/>
                    </a:lnTo>
                    <a:lnTo>
                      <a:pt x="2805318" y="1429706"/>
                    </a:lnTo>
                    <a:close/>
                    <a:moveTo>
                      <a:pt x="2914414" y="2183230"/>
                    </a:moveTo>
                    <a:cubicBezTo>
                      <a:pt x="2916138" y="2161337"/>
                      <a:pt x="2914974" y="2139034"/>
                      <a:pt x="2910723" y="2116871"/>
                    </a:cubicBezTo>
                    <a:cubicBezTo>
                      <a:pt x="2904917" y="2086596"/>
                      <a:pt x="2893664" y="2058206"/>
                      <a:pt x="2877586" y="2033043"/>
                    </a:cubicBezTo>
                    <a:lnTo>
                      <a:pt x="2910320" y="2002876"/>
                    </a:lnTo>
                    <a:lnTo>
                      <a:pt x="2839132" y="1925632"/>
                    </a:lnTo>
                    <a:lnTo>
                      <a:pt x="2804911" y="1957169"/>
                    </a:lnTo>
                    <a:cubicBezTo>
                      <a:pt x="2786423" y="1944693"/>
                      <a:pt x="2766308" y="1928861"/>
                      <a:pt x="2744536" y="1921686"/>
                    </a:cubicBezTo>
                    <a:cubicBezTo>
                      <a:pt x="2663685" y="1894525"/>
                      <a:pt x="2593444" y="1900720"/>
                      <a:pt x="2520278" y="1962365"/>
                    </a:cubicBezTo>
                    <a:lnTo>
                      <a:pt x="2520278" y="2377609"/>
                    </a:lnTo>
                    <a:lnTo>
                      <a:pt x="2534679" y="2403844"/>
                    </a:lnTo>
                    <a:cubicBezTo>
                      <a:pt x="2535520" y="2412330"/>
                      <a:pt x="2535725" y="2419536"/>
                      <a:pt x="2535211" y="2425889"/>
                    </a:cubicBezTo>
                    <a:cubicBezTo>
                      <a:pt x="2534104" y="2439525"/>
                      <a:pt x="2529673" y="2449229"/>
                      <a:pt x="2520278" y="2458554"/>
                    </a:cubicBezTo>
                    <a:lnTo>
                      <a:pt x="2520278" y="2643589"/>
                    </a:lnTo>
                    <a:cubicBezTo>
                      <a:pt x="2555319" y="2634093"/>
                      <a:pt x="2587477" y="2615579"/>
                      <a:pt x="2615369" y="2590681"/>
                    </a:cubicBezTo>
                    <a:lnTo>
                      <a:pt x="2615836" y="2591152"/>
                    </a:lnTo>
                    <a:cubicBezTo>
                      <a:pt x="2616723" y="2590269"/>
                      <a:pt x="2617603" y="2589375"/>
                      <a:pt x="2618311" y="2588315"/>
                    </a:cubicBezTo>
                    <a:lnTo>
                      <a:pt x="2619475" y="2587378"/>
                    </a:lnTo>
                    <a:lnTo>
                      <a:pt x="2619297" y="2587184"/>
                    </a:lnTo>
                    <a:cubicBezTo>
                      <a:pt x="2669117" y="2535196"/>
                      <a:pt x="2699996" y="2462122"/>
                      <a:pt x="2687110" y="2392597"/>
                    </a:cubicBezTo>
                    <a:cubicBezTo>
                      <a:pt x="2678683" y="2347127"/>
                      <a:pt x="2659987" y="2307337"/>
                      <a:pt x="2625854" y="2265038"/>
                    </a:cubicBezTo>
                    <a:lnTo>
                      <a:pt x="2766406" y="2135507"/>
                    </a:lnTo>
                    <a:lnTo>
                      <a:pt x="2769253" y="2144002"/>
                    </a:lnTo>
                    <a:cubicBezTo>
                      <a:pt x="2776409" y="2181310"/>
                      <a:pt x="2762789" y="2219567"/>
                      <a:pt x="2733668" y="2243962"/>
                    </a:cubicBezTo>
                    <a:lnTo>
                      <a:pt x="2826169" y="2354385"/>
                    </a:lnTo>
                    <a:cubicBezTo>
                      <a:pt x="2878065" y="2310913"/>
                      <a:pt x="2909241" y="2248912"/>
                      <a:pt x="2914414" y="2183230"/>
                    </a:cubicBezTo>
                    <a:close/>
                    <a:moveTo>
                      <a:pt x="3235338" y="2774350"/>
                    </a:moveTo>
                    <a:cubicBezTo>
                      <a:pt x="3235338" y="2877325"/>
                      <a:pt x="3151861" y="2960802"/>
                      <a:pt x="3048886" y="2960802"/>
                    </a:cubicBezTo>
                    <a:cubicBezTo>
                      <a:pt x="2945911" y="2960803"/>
                      <a:pt x="2862434" y="2877325"/>
                      <a:pt x="2862434" y="2774350"/>
                    </a:cubicBezTo>
                    <a:cubicBezTo>
                      <a:pt x="2862434" y="2671376"/>
                      <a:pt x="2945911" y="2587898"/>
                      <a:pt x="3048886" y="2587898"/>
                    </a:cubicBezTo>
                    <a:cubicBezTo>
                      <a:pt x="3151861" y="2587898"/>
                      <a:pt x="3235338" y="2671376"/>
                      <a:pt x="3235338" y="2774350"/>
                    </a:cubicBezTo>
                    <a:close/>
                    <a:moveTo>
                      <a:pt x="3606651" y="2485745"/>
                    </a:moveTo>
                    <a:lnTo>
                      <a:pt x="3292699" y="2171793"/>
                    </a:lnTo>
                    <a:lnTo>
                      <a:pt x="2520278" y="2944214"/>
                    </a:lnTo>
                    <a:lnTo>
                      <a:pt x="2520278" y="3010525"/>
                    </a:lnTo>
                    <a:lnTo>
                      <a:pt x="2808865" y="3299112"/>
                    </a:lnTo>
                    <a:cubicBezTo>
                      <a:pt x="2860660" y="3255244"/>
                      <a:pt x="2927822" y="3229604"/>
                      <a:pt x="3000972" y="3229604"/>
                    </a:cubicBezTo>
                    <a:cubicBezTo>
                      <a:pt x="3062536" y="3229604"/>
                      <a:pt x="3119856" y="3247765"/>
                      <a:pt x="3167617" y="3279410"/>
                    </a:cubicBezTo>
                    <a:lnTo>
                      <a:pt x="3587562" y="2859467"/>
                    </a:lnTo>
                    <a:cubicBezTo>
                      <a:pt x="3545449" y="2800746"/>
                      <a:pt x="3525068" y="2726637"/>
                      <a:pt x="3534396" y="2649265"/>
                    </a:cubicBezTo>
                    <a:cubicBezTo>
                      <a:pt x="3541975" y="2586391"/>
                      <a:pt x="3568098" y="2530271"/>
                      <a:pt x="3606651" y="2485745"/>
                    </a:cubicBezTo>
                    <a:close/>
                    <a:moveTo>
                      <a:pt x="4021059" y="2645448"/>
                    </a:moveTo>
                    <a:lnTo>
                      <a:pt x="2951795" y="3714712"/>
                    </a:lnTo>
                    <a:lnTo>
                      <a:pt x="2509320" y="3272237"/>
                    </a:lnTo>
                    <a:cubicBezTo>
                      <a:pt x="2467852" y="3459824"/>
                      <a:pt x="2300387" y="3599829"/>
                      <a:pt x="2100223" y="3599828"/>
                    </a:cubicBezTo>
                    <a:lnTo>
                      <a:pt x="1854311" y="3599828"/>
                    </a:lnTo>
                    <a:lnTo>
                      <a:pt x="1854311" y="2814686"/>
                    </a:lnTo>
                    <a:cubicBezTo>
                      <a:pt x="1854311" y="2634262"/>
                      <a:pt x="1708049" y="2488000"/>
                      <a:pt x="1527625" y="2488000"/>
                    </a:cubicBezTo>
                    <a:lnTo>
                      <a:pt x="1028869" y="2488000"/>
                    </a:lnTo>
                    <a:cubicBezTo>
                      <a:pt x="848445" y="2488000"/>
                      <a:pt x="702182" y="2634263"/>
                      <a:pt x="702182" y="2814687"/>
                    </a:cubicBezTo>
                    <a:lnTo>
                      <a:pt x="702182" y="3599827"/>
                    </a:lnTo>
                    <a:lnTo>
                      <a:pt x="420055" y="3599828"/>
                    </a:lnTo>
                    <a:cubicBezTo>
                      <a:pt x="188065" y="3599829"/>
                      <a:pt x="-1" y="3411763"/>
                      <a:pt x="0" y="3179773"/>
                    </a:cubicBezTo>
                    <a:lnTo>
                      <a:pt x="0" y="0"/>
                    </a:lnTo>
                    <a:lnTo>
                      <a:pt x="2520277" y="0"/>
                    </a:lnTo>
                    <a:lnTo>
                      <a:pt x="2520278" y="1"/>
                    </a:lnTo>
                    <a:lnTo>
                      <a:pt x="2669855" y="1"/>
                    </a:lnTo>
                    <a:cubicBezTo>
                      <a:pt x="2828680" y="1"/>
                      <a:pt x="2957434" y="128755"/>
                      <a:pt x="2957434" y="287580"/>
                    </a:cubicBezTo>
                    <a:lnTo>
                      <a:pt x="2957433" y="1512336"/>
                    </a:lnTo>
                    <a:cubicBezTo>
                      <a:pt x="2957434" y="1533672"/>
                      <a:pt x="2955111" y="1554464"/>
                      <a:pt x="2949906" y="15742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Isosceles Triangle 33">
                <a:extLst>
                  <a:ext uri="{FF2B5EF4-FFF2-40B4-BE49-F238E27FC236}">
                    <a16:creationId xmlns:a16="http://schemas.microsoft.com/office/drawing/2014/main" id="{37AD0621-79B0-4DCF-8D98-0F8AD8859858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901248" y="5772460"/>
                <a:ext cx="282024" cy="282024"/>
              </a:xfrm>
              <a:custGeom>
                <a:avLst/>
                <a:gdLst/>
                <a:ahLst/>
                <a:cxnLst/>
                <a:rect l="l" t="t" r="r" b="b"/>
                <a:pathLst>
                  <a:path w="3982665" h="3915008">
                    <a:moveTo>
                      <a:pt x="0" y="2664000"/>
                    </a:moveTo>
                    <a:lnTo>
                      <a:pt x="1911318" y="72000"/>
                    </a:lnTo>
                    <a:lnTo>
                      <a:pt x="1142725" y="2655962"/>
                    </a:lnTo>
                    <a:close/>
                    <a:moveTo>
                      <a:pt x="3982665" y="2664000"/>
                    </a:moveTo>
                    <a:lnTo>
                      <a:pt x="2839940" y="2655962"/>
                    </a:lnTo>
                    <a:lnTo>
                      <a:pt x="2071347" y="72000"/>
                    </a:lnTo>
                    <a:close/>
                    <a:moveTo>
                      <a:pt x="2621333" y="2664000"/>
                    </a:moveTo>
                    <a:lnTo>
                      <a:pt x="1361333" y="2664000"/>
                    </a:lnTo>
                    <a:lnTo>
                      <a:pt x="1991333" y="0"/>
                    </a:lnTo>
                    <a:close/>
                    <a:moveTo>
                      <a:pt x="1806654" y="3915007"/>
                    </a:moveTo>
                    <a:lnTo>
                      <a:pt x="726654" y="3915007"/>
                    </a:lnTo>
                    <a:lnTo>
                      <a:pt x="1266654" y="2835007"/>
                    </a:lnTo>
                    <a:close/>
                    <a:moveTo>
                      <a:pt x="555902" y="3915008"/>
                    </a:moveTo>
                    <a:lnTo>
                      <a:pt x="15902" y="2835008"/>
                    </a:lnTo>
                    <a:lnTo>
                      <a:pt x="1095902" y="2835008"/>
                    </a:lnTo>
                    <a:close/>
                    <a:moveTo>
                      <a:pt x="1977406" y="3915008"/>
                    </a:moveTo>
                    <a:lnTo>
                      <a:pt x="1437406" y="2835008"/>
                    </a:lnTo>
                    <a:lnTo>
                      <a:pt x="2517406" y="2835008"/>
                    </a:lnTo>
                    <a:close/>
                    <a:moveTo>
                      <a:pt x="3228158" y="3915008"/>
                    </a:moveTo>
                    <a:lnTo>
                      <a:pt x="2148158" y="3915008"/>
                    </a:lnTo>
                    <a:lnTo>
                      <a:pt x="2688158" y="2835008"/>
                    </a:lnTo>
                    <a:close/>
                    <a:moveTo>
                      <a:pt x="3398910" y="3915008"/>
                    </a:moveTo>
                    <a:lnTo>
                      <a:pt x="2858910" y="2835008"/>
                    </a:lnTo>
                    <a:lnTo>
                      <a:pt x="3938910" y="28350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Rectangle 1">
                <a:extLst>
                  <a:ext uri="{FF2B5EF4-FFF2-40B4-BE49-F238E27FC236}">
                    <a16:creationId xmlns:a16="http://schemas.microsoft.com/office/drawing/2014/main" id="{33E1A27D-93F2-4B04-B86E-4D800304BC5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61605" y="1801467"/>
                <a:ext cx="320246" cy="320246"/>
              </a:xfrm>
              <a:custGeom>
                <a:avLst/>
                <a:gdLst/>
                <a:ahLst/>
                <a:cxnLst/>
                <a:rect l="l" t="t" r="r" b="b"/>
                <a:pathLst>
                  <a:path w="3964058" h="2918304">
                    <a:moveTo>
                      <a:pt x="0" y="2702280"/>
                    </a:moveTo>
                    <a:lnTo>
                      <a:pt x="3964058" y="2702280"/>
                    </a:lnTo>
                    <a:lnTo>
                      <a:pt x="3964058" y="2918304"/>
                    </a:lnTo>
                    <a:lnTo>
                      <a:pt x="0" y="2918304"/>
                    </a:lnTo>
                    <a:close/>
                    <a:moveTo>
                      <a:pt x="3246747" y="1714751"/>
                    </a:moveTo>
                    <a:lnTo>
                      <a:pt x="3250054" y="1766118"/>
                    </a:lnTo>
                    <a:lnTo>
                      <a:pt x="3412189" y="1836280"/>
                    </a:lnTo>
                    <a:lnTo>
                      <a:pt x="3408881" y="1784911"/>
                    </a:lnTo>
                    <a:close/>
                    <a:moveTo>
                      <a:pt x="446042" y="0"/>
                    </a:moveTo>
                    <a:cubicBezTo>
                      <a:pt x="618186" y="57911"/>
                      <a:pt x="720003" y="213595"/>
                      <a:pt x="777223" y="599128"/>
                    </a:cubicBezTo>
                    <a:cubicBezTo>
                      <a:pt x="1026666" y="761134"/>
                      <a:pt x="1278673" y="829243"/>
                      <a:pt x="1479576" y="903428"/>
                    </a:cubicBezTo>
                    <a:lnTo>
                      <a:pt x="1375428" y="107681"/>
                    </a:lnTo>
                    <a:lnTo>
                      <a:pt x="1645551" y="228290"/>
                    </a:lnTo>
                    <a:lnTo>
                      <a:pt x="2434309" y="1301021"/>
                    </a:lnTo>
                    <a:lnTo>
                      <a:pt x="3413850" y="1713334"/>
                    </a:lnTo>
                    <a:cubicBezTo>
                      <a:pt x="3494810" y="1754194"/>
                      <a:pt x="3601930" y="1846942"/>
                      <a:pt x="3687608" y="1936260"/>
                    </a:cubicBezTo>
                    <a:cubicBezTo>
                      <a:pt x="3773285" y="2025578"/>
                      <a:pt x="3837521" y="2111465"/>
                      <a:pt x="3832717" y="2138602"/>
                    </a:cubicBezTo>
                    <a:cubicBezTo>
                      <a:pt x="3745245" y="2353893"/>
                      <a:pt x="2959644" y="1970545"/>
                      <a:pt x="2419332" y="1770733"/>
                    </a:cubicBezTo>
                    <a:lnTo>
                      <a:pt x="1848801" y="1818171"/>
                    </a:lnTo>
                    <a:lnTo>
                      <a:pt x="1624737" y="1371425"/>
                    </a:lnTo>
                    <a:cubicBezTo>
                      <a:pt x="1196592" y="1164222"/>
                      <a:pt x="893667" y="1051363"/>
                      <a:pt x="398628" y="712081"/>
                    </a:cubicBezTo>
                    <a:cubicBezTo>
                      <a:pt x="446340" y="713302"/>
                      <a:pt x="447739" y="688791"/>
                      <a:pt x="464577" y="683150"/>
                    </a:cubicBezTo>
                    <a:cubicBezTo>
                      <a:pt x="466403" y="464581"/>
                      <a:pt x="447644" y="246014"/>
                      <a:pt x="4460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tangle 15">
                <a:extLst>
                  <a:ext uri="{FF2B5EF4-FFF2-40B4-BE49-F238E27FC236}">
                    <a16:creationId xmlns:a16="http://schemas.microsoft.com/office/drawing/2014/main" id="{A0484322-461C-4BF5-B6B6-90A02E1D3E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26670" y="1438615"/>
                <a:ext cx="249229" cy="196508"/>
              </a:xfrm>
              <a:custGeom>
                <a:avLst/>
                <a:gdLst/>
                <a:ahLst/>
                <a:cxnLst/>
                <a:rect l="l" t="t" r="r" b="b"/>
                <a:pathLst>
                  <a:path w="3744416" h="2952328">
                    <a:moveTo>
                      <a:pt x="184806" y="576064"/>
                    </a:moveTo>
                    <a:lnTo>
                      <a:pt x="895314" y="576064"/>
                    </a:lnTo>
                    <a:cubicBezTo>
                      <a:pt x="997380" y="576064"/>
                      <a:pt x="1080120" y="658804"/>
                      <a:pt x="1080120" y="760870"/>
                    </a:cubicBezTo>
                    <a:lnTo>
                      <a:pt x="1080120" y="792088"/>
                    </a:lnTo>
                    <a:lnTo>
                      <a:pt x="3312368" y="792088"/>
                    </a:lnTo>
                    <a:lnTo>
                      <a:pt x="3312368" y="2952328"/>
                    </a:lnTo>
                    <a:lnTo>
                      <a:pt x="0" y="2952328"/>
                    </a:lnTo>
                    <a:lnTo>
                      <a:pt x="0" y="1072569"/>
                    </a:lnTo>
                    <a:lnTo>
                      <a:pt x="0" y="792088"/>
                    </a:lnTo>
                    <a:lnTo>
                      <a:pt x="0" y="760870"/>
                    </a:lnTo>
                    <a:cubicBezTo>
                      <a:pt x="0" y="658804"/>
                      <a:pt x="82740" y="576064"/>
                      <a:pt x="184806" y="576064"/>
                    </a:cubicBezTo>
                    <a:close/>
                    <a:moveTo>
                      <a:pt x="616854" y="0"/>
                    </a:moveTo>
                    <a:lnTo>
                      <a:pt x="1327362" y="0"/>
                    </a:lnTo>
                    <a:cubicBezTo>
                      <a:pt x="1429428" y="0"/>
                      <a:pt x="1512168" y="82740"/>
                      <a:pt x="1512168" y="184806"/>
                    </a:cubicBezTo>
                    <a:lnTo>
                      <a:pt x="1512168" y="216024"/>
                    </a:lnTo>
                    <a:lnTo>
                      <a:pt x="3744416" y="216024"/>
                    </a:lnTo>
                    <a:lnTo>
                      <a:pt x="3744416" y="2376264"/>
                    </a:lnTo>
                    <a:lnTo>
                      <a:pt x="3464768" y="2376264"/>
                    </a:lnTo>
                    <a:lnTo>
                      <a:pt x="3464768" y="648072"/>
                    </a:lnTo>
                    <a:lnTo>
                      <a:pt x="1232520" y="648072"/>
                    </a:lnTo>
                    <a:lnTo>
                      <a:pt x="1232520" y="616854"/>
                    </a:lnTo>
                    <a:cubicBezTo>
                      <a:pt x="1232520" y="514788"/>
                      <a:pt x="1149780" y="432048"/>
                      <a:pt x="1047714" y="432048"/>
                    </a:cubicBezTo>
                    <a:lnTo>
                      <a:pt x="432048" y="432048"/>
                    </a:lnTo>
                    <a:lnTo>
                      <a:pt x="432048" y="216024"/>
                    </a:lnTo>
                    <a:lnTo>
                      <a:pt x="432048" y="184806"/>
                    </a:lnTo>
                    <a:cubicBezTo>
                      <a:pt x="432048" y="82740"/>
                      <a:pt x="514788" y="0"/>
                      <a:pt x="616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Round Same Side Corner Rectangle 2">
                <a:extLst>
                  <a:ext uri="{FF2B5EF4-FFF2-40B4-BE49-F238E27FC236}">
                    <a16:creationId xmlns:a16="http://schemas.microsoft.com/office/drawing/2014/main" id="{5DE689FA-07BF-4E8F-AD27-2B744DA109C4}"/>
                  </a:ext>
                </a:extLst>
              </p:cNvPr>
              <p:cNvSpPr/>
              <p:nvPr/>
            </p:nvSpPr>
            <p:spPr>
              <a:xfrm rot="5400000" flipH="1">
                <a:off x="3318415" y="970304"/>
                <a:ext cx="332288" cy="332288"/>
              </a:xfrm>
              <a:custGeom>
                <a:avLst/>
                <a:gdLst/>
                <a:ahLst/>
                <a:cxnLst/>
                <a:rect l="l" t="t" r="r" b="b"/>
                <a:pathLst>
                  <a:path w="3287892" h="3786923">
                    <a:moveTo>
                      <a:pt x="2574092" y="3411971"/>
                    </a:moveTo>
                    <a:cubicBezTo>
                      <a:pt x="2577477" y="3551838"/>
                      <a:pt x="2489596" y="3681234"/>
                      <a:pt x="2347458" y="3745664"/>
                    </a:cubicBezTo>
                    <a:cubicBezTo>
                      <a:pt x="2228355" y="3799653"/>
                      <a:pt x="2086904" y="3800713"/>
                      <a:pt x="1966757" y="3748519"/>
                    </a:cubicBezTo>
                    <a:cubicBezTo>
                      <a:pt x="1823914" y="3686464"/>
                      <a:pt x="1733597" y="3559106"/>
                      <a:pt x="1733597" y="3419734"/>
                    </a:cubicBezTo>
                    <a:cubicBezTo>
                      <a:pt x="2013762" y="3417146"/>
                      <a:pt x="2293927" y="3414559"/>
                      <a:pt x="2574092" y="3411971"/>
                    </a:cubicBezTo>
                    <a:close/>
                    <a:moveTo>
                      <a:pt x="2574187" y="367189"/>
                    </a:moveTo>
                    <a:cubicBezTo>
                      <a:pt x="2294022" y="369777"/>
                      <a:pt x="2013857" y="372364"/>
                      <a:pt x="1733692" y="374952"/>
                    </a:cubicBezTo>
                    <a:cubicBezTo>
                      <a:pt x="1730307" y="235085"/>
                      <a:pt x="1818188" y="105689"/>
                      <a:pt x="1960326" y="41259"/>
                    </a:cubicBezTo>
                    <a:cubicBezTo>
                      <a:pt x="2079429" y="-12730"/>
                      <a:pt x="2220880" y="-13790"/>
                      <a:pt x="2341027" y="38404"/>
                    </a:cubicBezTo>
                    <a:cubicBezTo>
                      <a:pt x="2483870" y="100459"/>
                      <a:pt x="2574187" y="227817"/>
                      <a:pt x="2574187" y="367189"/>
                    </a:cubicBezTo>
                    <a:close/>
                    <a:moveTo>
                      <a:pt x="2688290" y="635445"/>
                    </a:moveTo>
                    <a:lnTo>
                      <a:pt x="2688290" y="1612884"/>
                    </a:lnTo>
                    <a:lnTo>
                      <a:pt x="1619492" y="1612884"/>
                    </a:lnTo>
                    <a:lnTo>
                      <a:pt x="1619492" y="1396859"/>
                    </a:lnTo>
                    <a:lnTo>
                      <a:pt x="201708" y="1396859"/>
                    </a:lnTo>
                    <a:cubicBezTo>
                      <a:pt x="90308" y="1396859"/>
                      <a:pt x="0" y="1306551"/>
                      <a:pt x="0" y="1195151"/>
                    </a:cubicBezTo>
                    <a:lnTo>
                      <a:pt x="0" y="907003"/>
                    </a:lnTo>
                    <a:cubicBezTo>
                      <a:pt x="0" y="795603"/>
                      <a:pt x="90308" y="705295"/>
                      <a:pt x="201708" y="705295"/>
                    </a:cubicBezTo>
                    <a:lnTo>
                      <a:pt x="1619492" y="705295"/>
                    </a:lnTo>
                    <a:lnTo>
                      <a:pt x="1619492" y="635445"/>
                    </a:lnTo>
                    <a:cubicBezTo>
                      <a:pt x="1619492" y="537063"/>
                      <a:pt x="1699247" y="457308"/>
                      <a:pt x="1797629" y="457308"/>
                    </a:cubicBezTo>
                    <a:lnTo>
                      <a:pt x="2510153" y="457308"/>
                    </a:lnTo>
                    <a:cubicBezTo>
                      <a:pt x="2608535" y="457308"/>
                      <a:pt x="2688290" y="537063"/>
                      <a:pt x="2688290" y="635445"/>
                    </a:cubicBezTo>
                    <a:close/>
                    <a:moveTo>
                      <a:pt x="3177333" y="2901044"/>
                    </a:moveTo>
                    <a:lnTo>
                      <a:pt x="1130451" y="2901044"/>
                    </a:lnTo>
                    <a:cubicBezTo>
                      <a:pt x="1350134" y="2526253"/>
                      <a:pt x="1481437" y="2165059"/>
                      <a:pt x="1605942" y="1684892"/>
                    </a:cubicBezTo>
                    <a:lnTo>
                      <a:pt x="2701842" y="1684892"/>
                    </a:lnTo>
                    <a:cubicBezTo>
                      <a:pt x="2809350" y="2117470"/>
                      <a:pt x="2933855" y="2516056"/>
                      <a:pt x="3177333" y="2901044"/>
                    </a:cubicBezTo>
                    <a:close/>
                    <a:moveTo>
                      <a:pt x="3287892" y="3137537"/>
                    </a:moveTo>
                    <a:lnTo>
                      <a:pt x="3287892" y="3248909"/>
                    </a:lnTo>
                    <a:cubicBezTo>
                      <a:pt x="3287892" y="3295849"/>
                      <a:pt x="3249839" y="3333902"/>
                      <a:pt x="3202899" y="3333902"/>
                    </a:cubicBezTo>
                    <a:lnTo>
                      <a:pt x="1104885" y="3333902"/>
                    </a:lnTo>
                    <a:cubicBezTo>
                      <a:pt x="1057945" y="3333902"/>
                      <a:pt x="1019892" y="3295849"/>
                      <a:pt x="1019892" y="3248909"/>
                    </a:cubicBezTo>
                    <a:lnTo>
                      <a:pt x="1019892" y="3137537"/>
                    </a:lnTo>
                    <a:cubicBezTo>
                      <a:pt x="1019892" y="3090597"/>
                      <a:pt x="1057945" y="3052544"/>
                      <a:pt x="1104885" y="3052544"/>
                    </a:cubicBezTo>
                    <a:lnTo>
                      <a:pt x="3202899" y="3052544"/>
                    </a:lnTo>
                    <a:cubicBezTo>
                      <a:pt x="3249839" y="3052544"/>
                      <a:pt x="3287892" y="3090597"/>
                      <a:pt x="3287892" y="31375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1" name="Pie 2">
                <a:extLst>
                  <a:ext uri="{FF2B5EF4-FFF2-40B4-BE49-F238E27FC236}">
                    <a16:creationId xmlns:a16="http://schemas.microsoft.com/office/drawing/2014/main" id="{4D3878B2-DB4E-4C25-A3AA-70CD3B703C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8111" y="2043279"/>
                <a:ext cx="312121" cy="306896"/>
              </a:xfrm>
              <a:custGeom>
                <a:avLst/>
                <a:gdLst/>
                <a:ahLst/>
                <a:cxnLst/>
                <a:rect l="l" t="t" r="r" b="b"/>
                <a:pathLst>
                  <a:path w="3851322" h="3786842">
                    <a:moveTo>
                      <a:pt x="3845029" y="1629937"/>
                    </a:moveTo>
                    <a:lnTo>
                      <a:pt x="3851322" y="1762720"/>
                    </a:lnTo>
                    <a:lnTo>
                      <a:pt x="3812477" y="1776859"/>
                    </a:lnTo>
                    <a:lnTo>
                      <a:pt x="3444864" y="1775585"/>
                    </a:lnTo>
                    <a:close/>
                    <a:moveTo>
                      <a:pt x="3791299" y="1322869"/>
                    </a:moveTo>
                    <a:cubicBezTo>
                      <a:pt x="3804294" y="1363489"/>
                      <a:pt x="3813753" y="1405089"/>
                      <a:pt x="3820726" y="1447230"/>
                    </a:cubicBezTo>
                    <a:lnTo>
                      <a:pt x="2923542" y="1773779"/>
                    </a:lnTo>
                    <a:lnTo>
                      <a:pt x="2555935" y="1772505"/>
                    </a:lnTo>
                    <a:close/>
                    <a:moveTo>
                      <a:pt x="3686733" y="1034305"/>
                    </a:moveTo>
                    <a:cubicBezTo>
                      <a:pt x="3706467" y="1071934"/>
                      <a:pt x="3722972" y="1111031"/>
                      <a:pt x="3736130" y="1151397"/>
                    </a:cubicBezTo>
                    <a:lnTo>
                      <a:pt x="2052009" y="1764367"/>
                    </a:lnTo>
                    <a:lnTo>
                      <a:pt x="2052009" y="1629296"/>
                    </a:lnTo>
                    <a:close/>
                    <a:moveTo>
                      <a:pt x="3531650" y="764128"/>
                    </a:moveTo>
                    <a:cubicBezTo>
                      <a:pt x="3557479" y="799119"/>
                      <a:pt x="3581112" y="835525"/>
                      <a:pt x="3601539" y="873761"/>
                    </a:cubicBezTo>
                    <a:lnTo>
                      <a:pt x="2052009" y="1437744"/>
                    </a:lnTo>
                    <a:lnTo>
                      <a:pt x="2052009" y="1302673"/>
                    </a:lnTo>
                    <a:close/>
                    <a:moveTo>
                      <a:pt x="3320179" y="514474"/>
                    </a:moveTo>
                    <a:lnTo>
                      <a:pt x="3414136" y="615348"/>
                    </a:lnTo>
                    <a:lnTo>
                      <a:pt x="2052009" y="1111121"/>
                    </a:lnTo>
                    <a:lnTo>
                      <a:pt x="2052009" y="976050"/>
                    </a:lnTo>
                    <a:close/>
                    <a:moveTo>
                      <a:pt x="3038975" y="290201"/>
                    </a:moveTo>
                    <a:cubicBezTo>
                      <a:pt x="3082160" y="317774"/>
                      <a:pt x="3124087" y="347421"/>
                      <a:pt x="3164106" y="379728"/>
                    </a:cubicBezTo>
                    <a:lnTo>
                      <a:pt x="2052009" y="784498"/>
                    </a:lnTo>
                    <a:lnTo>
                      <a:pt x="2052009" y="649428"/>
                    </a:lnTo>
                    <a:close/>
                    <a:moveTo>
                      <a:pt x="1800000" y="186842"/>
                    </a:moveTo>
                    <a:lnTo>
                      <a:pt x="1800000" y="1986842"/>
                    </a:lnTo>
                    <a:lnTo>
                      <a:pt x="3600000" y="1986842"/>
                    </a:lnTo>
                    <a:cubicBezTo>
                      <a:pt x="3600000" y="2980955"/>
                      <a:pt x="2794113" y="3786842"/>
                      <a:pt x="1800000" y="3786842"/>
                    </a:cubicBezTo>
                    <a:cubicBezTo>
                      <a:pt x="805887" y="3786842"/>
                      <a:pt x="0" y="2980955"/>
                      <a:pt x="0" y="1986842"/>
                    </a:cubicBezTo>
                    <a:cubicBezTo>
                      <a:pt x="0" y="992729"/>
                      <a:pt x="805887" y="186842"/>
                      <a:pt x="1800000" y="186842"/>
                    </a:cubicBezTo>
                    <a:close/>
                    <a:moveTo>
                      <a:pt x="2653345" y="103936"/>
                    </a:moveTo>
                    <a:cubicBezTo>
                      <a:pt x="2713623" y="122781"/>
                      <a:pt x="2772066" y="146664"/>
                      <a:pt x="2828252" y="175345"/>
                    </a:cubicBezTo>
                    <a:lnTo>
                      <a:pt x="2052009" y="457876"/>
                    </a:lnTo>
                    <a:lnTo>
                      <a:pt x="2052009" y="322805"/>
                    </a:lnTo>
                    <a:close/>
                    <a:moveTo>
                      <a:pt x="2052009" y="0"/>
                    </a:moveTo>
                    <a:cubicBezTo>
                      <a:pt x="2150315" y="0"/>
                      <a:pt x="2247800" y="7911"/>
                      <a:pt x="2343281" y="25238"/>
                    </a:cubicBezTo>
                    <a:lnTo>
                      <a:pt x="2052009" y="13125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2" name="Group 93">
                <a:extLst>
                  <a:ext uri="{FF2B5EF4-FFF2-40B4-BE49-F238E27FC236}">
                    <a16:creationId xmlns:a16="http://schemas.microsoft.com/office/drawing/2014/main" id="{39AC2640-F313-4595-AA2E-E37CC167B60F}"/>
                  </a:ext>
                </a:extLst>
              </p:cNvPr>
              <p:cNvGrpSpPr/>
              <p:nvPr/>
            </p:nvGrpSpPr>
            <p:grpSpPr>
              <a:xfrm>
                <a:off x="2428607" y="2600095"/>
                <a:ext cx="2616221" cy="2242111"/>
                <a:chOff x="2428607" y="2600095"/>
                <a:chExt cx="2616221" cy="2242111"/>
              </a:xfrm>
            </p:grpSpPr>
            <p:sp>
              <p:nvSpPr>
                <p:cNvPr id="103" name="Freeform 2055">
                  <a:extLst>
                    <a:ext uri="{FF2B5EF4-FFF2-40B4-BE49-F238E27FC236}">
                      <a16:creationId xmlns:a16="http://schemas.microsoft.com/office/drawing/2014/main" id="{7F01D117-7F7B-40AD-A20B-D9A84DEBA888}"/>
                    </a:ext>
                  </a:extLst>
                </p:cNvPr>
                <p:cNvSpPr/>
                <p:nvPr/>
              </p:nvSpPr>
              <p:spPr>
                <a:xfrm rot="433614">
                  <a:off x="3009268" y="3601673"/>
                  <a:ext cx="1442156" cy="824647"/>
                </a:xfrm>
                <a:custGeom>
                  <a:avLst/>
                  <a:gdLst>
                    <a:gd name="connsiteX0" fmla="*/ 0 w 923925"/>
                    <a:gd name="connsiteY0" fmla="*/ 466725 h 704850"/>
                    <a:gd name="connsiteX1" fmla="*/ 295275 w 923925"/>
                    <a:gd name="connsiteY1" fmla="*/ 704850 h 704850"/>
                    <a:gd name="connsiteX2" fmla="*/ 923925 w 923925"/>
                    <a:gd name="connsiteY2" fmla="*/ 428625 h 704850"/>
                    <a:gd name="connsiteX3" fmla="*/ 895350 w 923925"/>
                    <a:gd name="connsiteY3" fmla="*/ 0 h 704850"/>
                    <a:gd name="connsiteX4" fmla="*/ 600075 w 923925"/>
                    <a:gd name="connsiteY4" fmla="*/ 76200 h 704850"/>
                    <a:gd name="connsiteX5" fmla="*/ 0 w 923925"/>
                    <a:gd name="connsiteY5" fmla="*/ 466725 h 704850"/>
                    <a:gd name="connsiteX0" fmla="*/ 0 w 923925"/>
                    <a:gd name="connsiteY0" fmla="*/ 466725 h 704850"/>
                    <a:gd name="connsiteX1" fmla="*/ 295275 w 923925"/>
                    <a:gd name="connsiteY1" fmla="*/ 704850 h 704850"/>
                    <a:gd name="connsiteX2" fmla="*/ 923925 w 923925"/>
                    <a:gd name="connsiteY2" fmla="*/ 428625 h 704850"/>
                    <a:gd name="connsiteX3" fmla="*/ 895350 w 923925"/>
                    <a:gd name="connsiteY3" fmla="*/ 0 h 704850"/>
                    <a:gd name="connsiteX4" fmla="*/ 600075 w 923925"/>
                    <a:gd name="connsiteY4" fmla="*/ 76200 h 704850"/>
                    <a:gd name="connsiteX5" fmla="*/ 0 w 923925"/>
                    <a:gd name="connsiteY5" fmla="*/ 466725 h 704850"/>
                    <a:gd name="connsiteX0" fmla="*/ 0 w 923925"/>
                    <a:gd name="connsiteY0" fmla="*/ 466725 h 704850"/>
                    <a:gd name="connsiteX1" fmla="*/ 295275 w 923925"/>
                    <a:gd name="connsiteY1" fmla="*/ 704850 h 704850"/>
                    <a:gd name="connsiteX2" fmla="*/ 923925 w 923925"/>
                    <a:gd name="connsiteY2" fmla="*/ 428625 h 704850"/>
                    <a:gd name="connsiteX3" fmla="*/ 895350 w 923925"/>
                    <a:gd name="connsiteY3" fmla="*/ 0 h 704850"/>
                    <a:gd name="connsiteX4" fmla="*/ 600075 w 923925"/>
                    <a:gd name="connsiteY4" fmla="*/ 76200 h 704850"/>
                    <a:gd name="connsiteX5" fmla="*/ 0 w 923925"/>
                    <a:gd name="connsiteY5" fmla="*/ 466725 h 704850"/>
                    <a:gd name="connsiteX0" fmla="*/ 0 w 923925"/>
                    <a:gd name="connsiteY0" fmla="*/ 466725 h 704850"/>
                    <a:gd name="connsiteX1" fmla="*/ 295275 w 923925"/>
                    <a:gd name="connsiteY1" fmla="*/ 704850 h 704850"/>
                    <a:gd name="connsiteX2" fmla="*/ 923925 w 923925"/>
                    <a:gd name="connsiteY2" fmla="*/ 428625 h 704850"/>
                    <a:gd name="connsiteX3" fmla="*/ 895350 w 923925"/>
                    <a:gd name="connsiteY3" fmla="*/ 0 h 704850"/>
                    <a:gd name="connsiteX4" fmla="*/ 600075 w 923925"/>
                    <a:gd name="connsiteY4" fmla="*/ 76200 h 704850"/>
                    <a:gd name="connsiteX5" fmla="*/ 0 w 923925"/>
                    <a:gd name="connsiteY5" fmla="*/ 466725 h 704850"/>
                    <a:gd name="connsiteX0" fmla="*/ 2007 w 925932"/>
                    <a:gd name="connsiteY0" fmla="*/ 466725 h 704850"/>
                    <a:gd name="connsiteX1" fmla="*/ 297282 w 925932"/>
                    <a:gd name="connsiteY1" fmla="*/ 704850 h 704850"/>
                    <a:gd name="connsiteX2" fmla="*/ 925932 w 925932"/>
                    <a:gd name="connsiteY2" fmla="*/ 428625 h 704850"/>
                    <a:gd name="connsiteX3" fmla="*/ 897357 w 925932"/>
                    <a:gd name="connsiteY3" fmla="*/ 0 h 704850"/>
                    <a:gd name="connsiteX4" fmla="*/ 602082 w 925932"/>
                    <a:gd name="connsiteY4" fmla="*/ 76200 h 704850"/>
                    <a:gd name="connsiteX5" fmla="*/ 2007 w 925932"/>
                    <a:gd name="connsiteY5" fmla="*/ 466725 h 704850"/>
                    <a:gd name="connsiteX0" fmla="*/ 2369 w 926294"/>
                    <a:gd name="connsiteY0" fmla="*/ 466725 h 704850"/>
                    <a:gd name="connsiteX1" fmla="*/ 297644 w 926294"/>
                    <a:gd name="connsiteY1" fmla="*/ 704850 h 704850"/>
                    <a:gd name="connsiteX2" fmla="*/ 926294 w 926294"/>
                    <a:gd name="connsiteY2" fmla="*/ 428625 h 704850"/>
                    <a:gd name="connsiteX3" fmla="*/ 897719 w 926294"/>
                    <a:gd name="connsiteY3" fmla="*/ 0 h 704850"/>
                    <a:gd name="connsiteX4" fmla="*/ 602444 w 926294"/>
                    <a:gd name="connsiteY4" fmla="*/ 76200 h 704850"/>
                    <a:gd name="connsiteX5" fmla="*/ 2369 w 926294"/>
                    <a:gd name="connsiteY5" fmla="*/ 466725 h 704850"/>
                    <a:gd name="connsiteX0" fmla="*/ 2369 w 926294"/>
                    <a:gd name="connsiteY0" fmla="*/ 466725 h 704850"/>
                    <a:gd name="connsiteX1" fmla="*/ 297644 w 926294"/>
                    <a:gd name="connsiteY1" fmla="*/ 704850 h 704850"/>
                    <a:gd name="connsiteX2" fmla="*/ 926294 w 926294"/>
                    <a:gd name="connsiteY2" fmla="*/ 428625 h 704850"/>
                    <a:gd name="connsiteX3" fmla="*/ 897719 w 926294"/>
                    <a:gd name="connsiteY3" fmla="*/ 0 h 704850"/>
                    <a:gd name="connsiteX4" fmla="*/ 602444 w 926294"/>
                    <a:gd name="connsiteY4" fmla="*/ 76200 h 704850"/>
                    <a:gd name="connsiteX5" fmla="*/ 2369 w 926294"/>
                    <a:gd name="connsiteY5" fmla="*/ 466725 h 704850"/>
                    <a:gd name="connsiteX0" fmla="*/ 2369 w 926294"/>
                    <a:gd name="connsiteY0" fmla="*/ 466725 h 704850"/>
                    <a:gd name="connsiteX1" fmla="*/ 297644 w 926294"/>
                    <a:gd name="connsiteY1" fmla="*/ 704850 h 704850"/>
                    <a:gd name="connsiteX2" fmla="*/ 926294 w 926294"/>
                    <a:gd name="connsiteY2" fmla="*/ 428625 h 704850"/>
                    <a:gd name="connsiteX3" fmla="*/ 897719 w 926294"/>
                    <a:gd name="connsiteY3" fmla="*/ 0 h 704850"/>
                    <a:gd name="connsiteX4" fmla="*/ 602444 w 926294"/>
                    <a:gd name="connsiteY4" fmla="*/ 76200 h 704850"/>
                    <a:gd name="connsiteX5" fmla="*/ 2369 w 926294"/>
                    <a:gd name="connsiteY5" fmla="*/ 466725 h 704850"/>
                    <a:gd name="connsiteX0" fmla="*/ 2369 w 959784"/>
                    <a:gd name="connsiteY0" fmla="*/ 466725 h 704850"/>
                    <a:gd name="connsiteX1" fmla="*/ 297644 w 959784"/>
                    <a:gd name="connsiteY1" fmla="*/ 704850 h 704850"/>
                    <a:gd name="connsiteX2" fmla="*/ 926294 w 959784"/>
                    <a:gd name="connsiteY2" fmla="*/ 428625 h 704850"/>
                    <a:gd name="connsiteX3" fmla="*/ 897719 w 959784"/>
                    <a:gd name="connsiteY3" fmla="*/ 0 h 704850"/>
                    <a:gd name="connsiteX4" fmla="*/ 602444 w 959784"/>
                    <a:gd name="connsiteY4" fmla="*/ 76200 h 704850"/>
                    <a:gd name="connsiteX5" fmla="*/ 2369 w 959784"/>
                    <a:gd name="connsiteY5" fmla="*/ 466725 h 704850"/>
                    <a:gd name="connsiteX0" fmla="*/ 2369 w 972332"/>
                    <a:gd name="connsiteY0" fmla="*/ 466725 h 704850"/>
                    <a:gd name="connsiteX1" fmla="*/ 297644 w 972332"/>
                    <a:gd name="connsiteY1" fmla="*/ 704850 h 704850"/>
                    <a:gd name="connsiteX2" fmla="*/ 926294 w 972332"/>
                    <a:gd name="connsiteY2" fmla="*/ 428625 h 704850"/>
                    <a:gd name="connsiteX3" fmla="*/ 897719 w 972332"/>
                    <a:gd name="connsiteY3" fmla="*/ 0 h 704850"/>
                    <a:gd name="connsiteX4" fmla="*/ 602444 w 972332"/>
                    <a:gd name="connsiteY4" fmla="*/ 76200 h 704850"/>
                    <a:gd name="connsiteX5" fmla="*/ 2369 w 972332"/>
                    <a:gd name="connsiteY5" fmla="*/ 466725 h 704850"/>
                    <a:gd name="connsiteX0" fmla="*/ 2369 w 987620"/>
                    <a:gd name="connsiteY0" fmla="*/ 466725 h 704850"/>
                    <a:gd name="connsiteX1" fmla="*/ 297644 w 987620"/>
                    <a:gd name="connsiteY1" fmla="*/ 704850 h 704850"/>
                    <a:gd name="connsiteX2" fmla="*/ 926294 w 987620"/>
                    <a:gd name="connsiteY2" fmla="*/ 428625 h 704850"/>
                    <a:gd name="connsiteX3" fmla="*/ 897719 w 987620"/>
                    <a:gd name="connsiteY3" fmla="*/ 0 h 704850"/>
                    <a:gd name="connsiteX4" fmla="*/ 602444 w 987620"/>
                    <a:gd name="connsiteY4" fmla="*/ 76200 h 704850"/>
                    <a:gd name="connsiteX5" fmla="*/ 2369 w 987620"/>
                    <a:gd name="connsiteY5" fmla="*/ 466725 h 704850"/>
                    <a:gd name="connsiteX0" fmla="*/ 2369 w 987620"/>
                    <a:gd name="connsiteY0" fmla="*/ 468385 h 706510"/>
                    <a:gd name="connsiteX1" fmla="*/ 297644 w 987620"/>
                    <a:gd name="connsiteY1" fmla="*/ 706510 h 706510"/>
                    <a:gd name="connsiteX2" fmla="*/ 926294 w 987620"/>
                    <a:gd name="connsiteY2" fmla="*/ 430285 h 706510"/>
                    <a:gd name="connsiteX3" fmla="*/ 897719 w 987620"/>
                    <a:gd name="connsiteY3" fmla="*/ 1660 h 706510"/>
                    <a:gd name="connsiteX4" fmla="*/ 602444 w 987620"/>
                    <a:gd name="connsiteY4" fmla="*/ 77860 h 706510"/>
                    <a:gd name="connsiteX5" fmla="*/ 2369 w 987620"/>
                    <a:gd name="connsiteY5" fmla="*/ 468385 h 706510"/>
                    <a:gd name="connsiteX0" fmla="*/ 2369 w 987620"/>
                    <a:gd name="connsiteY0" fmla="*/ 468196 h 706321"/>
                    <a:gd name="connsiteX1" fmla="*/ 297644 w 987620"/>
                    <a:gd name="connsiteY1" fmla="*/ 706321 h 706321"/>
                    <a:gd name="connsiteX2" fmla="*/ 926294 w 987620"/>
                    <a:gd name="connsiteY2" fmla="*/ 430096 h 706321"/>
                    <a:gd name="connsiteX3" fmla="*/ 897719 w 987620"/>
                    <a:gd name="connsiteY3" fmla="*/ 1471 h 706321"/>
                    <a:gd name="connsiteX4" fmla="*/ 526244 w 987620"/>
                    <a:gd name="connsiteY4" fmla="*/ 87196 h 706321"/>
                    <a:gd name="connsiteX5" fmla="*/ 2369 w 987620"/>
                    <a:gd name="connsiteY5" fmla="*/ 468196 h 706321"/>
                    <a:gd name="connsiteX0" fmla="*/ 2369 w 987620"/>
                    <a:gd name="connsiteY0" fmla="*/ 473062 h 711187"/>
                    <a:gd name="connsiteX1" fmla="*/ 297644 w 987620"/>
                    <a:gd name="connsiteY1" fmla="*/ 711187 h 711187"/>
                    <a:gd name="connsiteX2" fmla="*/ 926294 w 987620"/>
                    <a:gd name="connsiteY2" fmla="*/ 434962 h 711187"/>
                    <a:gd name="connsiteX3" fmla="*/ 897719 w 987620"/>
                    <a:gd name="connsiteY3" fmla="*/ 6337 h 711187"/>
                    <a:gd name="connsiteX4" fmla="*/ 526244 w 987620"/>
                    <a:gd name="connsiteY4" fmla="*/ 92062 h 711187"/>
                    <a:gd name="connsiteX5" fmla="*/ 2369 w 987620"/>
                    <a:gd name="connsiteY5" fmla="*/ 473062 h 711187"/>
                    <a:gd name="connsiteX0" fmla="*/ 2369 w 987620"/>
                    <a:gd name="connsiteY0" fmla="*/ 473062 h 711187"/>
                    <a:gd name="connsiteX1" fmla="*/ 297644 w 987620"/>
                    <a:gd name="connsiteY1" fmla="*/ 711187 h 711187"/>
                    <a:gd name="connsiteX2" fmla="*/ 926294 w 987620"/>
                    <a:gd name="connsiteY2" fmla="*/ 434962 h 711187"/>
                    <a:gd name="connsiteX3" fmla="*/ 897719 w 987620"/>
                    <a:gd name="connsiteY3" fmla="*/ 6337 h 711187"/>
                    <a:gd name="connsiteX4" fmla="*/ 526244 w 987620"/>
                    <a:gd name="connsiteY4" fmla="*/ 92062 h 711187"/>
                    <a:gd name="connsiteX5" fmla="*/ 2369 w 987620"/>
                    <a:gd name="connsiteY5" fmla="*/ 473062 h 711187"/>
                    <a:gd name="connsiteX0" fmla="*/ 2369 w 987620"/>
                    <a:gd name="connsiteY0" fmla="*/ 475191 h 713316"/>
                    <a:gd name="connsiteX1" fmla="*/ 297644 w 987620"/>
                    <a:gd name="connsiteY1" fmla="*/ 713316 h 713316"/>
                    <a:gd name="connsiteX2" fmla="*/ 926294 w 987620"/>
                    <a:gd name="connsiteY2" fmla="*/ 437091 h 713316"/>
                    <a:gd name="connsiteX3" fmla="*/ 897719 w 987620"/>
                    <a:gd name="connsiteY3" fmla="*/ 8466 h 713316"/>
                    <a:gd name="connsiteX4" fmla="*/ 488144 w 987620"/>
                    <a:gd name="connsiteY4" fmla="*/ 84666 h 713316"/>
                    <a:gd name="connsiteX5" fmla="*/ 2369 w 987620"/>
                    <a:gd name="connsiteY5" fmla="*/ 475191 h 713316"/>
                    <a:gd name="connsiteX0" fmla="*/ 2369 w 987620"/>
                    <a:gd name="connsiteY0" fmla="*/ 489496 h 727621"/>
                    <a:gd name="connsiteX1" fmla="*/ 297644 w 987620"/>
                    <a:gd name="connsiteY1" fmla="*/ 727621 h 727621"/>
                    <a:gd name="connsiteX2" fmla="*/ 926294 w 987620"/>
                    <a:gd name="connsiteY2" fmla="*/ 451396 h 727621"/>
                    <a:gd name="connsiteX3" fmla="*/ 897719 w 987620"/>
                    <a:gd name="connsiteY3" fmla="*/ 22771 h 727621"/>
                    <a:gd name="connsiteX4" fmla="*/ 488144 w 987620"/>
                    <a:gd name="connsiteY4" fmla="*/ 98971 h 727621"/>
                    <a:gd name="connsiteX5" fmla="*/ 2369 w 987620"/>
                    <a:gd name="connsiteY5" fmla="*/ 489496 h 727621"/>
                    <a:gd name="connsiteX0" fmla="*/ 2369 w 984580"/>
                    <a:gd name="connsiteY0" fmla="*/ 468707 h 706832"/>
                    <a:gd name="connsiteX1" fmla="*/ 297644 w 984580"/>
                    <a:gd name="connsiteY1" fmla="*/ 706832 h 706832"/>
                    <a:gd name="connsiteX2" fmla="*/ 926294 w 984580"/>
                    <a:gd name="connsiteY2" fmla="*/ 430607 h 706832"/>
                    <a:gd name="connsiteX3" fmla="*/ 888194 w 984580"/>
                    <a:gd name="connsiteY3" fmla="*/ 49607 h 706832"/>
                    <a:gd name="connsiteX4" fmla="*/ 488144 w 984580"/>
                    <a:gd name="connsiteY4" fmla="*/ 78182 h 706832"/>
                    <a:gd name="connsiteX5" fmla="*/ 2369 w 984580"/>
                    <a:gd name="connsiteY5" fmla="*/ 468707 h 706832"/>
                    <a:gd name="connsiteX0" fmla="*/ 2369 w 984580"/>
                    <a:gd name="connsiteY0" fmla="*/ 512615 h 750740"/>
                    <a:gd name="connsiteX1" fmla="*/ 297644 w 984580"/>
                    <a:gd name="connsiteY1" fmla="*/ 750740 h 750740"/>
                    <a:gd name="connsiteX2" fmla="*/ 926294 w 984580"/>
                    <a:gd name="connsiteY2" fmla="*/ 474515 h 750740"/>
                    <a:gd name="connsiteX3" fmla="*/ 888194 w 984580"/>
                    <a:gd name="connsiteY3" fmla="*/ 93515 h 750740"/>
                    <a:gd name="connsiteX4" fmla="*/ 488144 w 984580"/>
                    <a:gd name="connsiteY4" fmla="*/ 122090 h 750740"/>
                    <a:gd name="connsiteX5" fmla="*/ 2369 w 984580"/>
                    <a:gd name="connsiteY5" fmla="*/ 512615 h 750740"/>
                    <a:gd name="connsiteX0" fmla="*/ 2369 w 974649"/>
                    <a:gd name="connsiteY0" fmla="*/ 474206 h 712331"/>
                    <a:gd name="connsiteX1" fmla="*/ 297644 w 974649"/>
                    <a:gd name="connsiteY1" fmla="*/ 712331 h 712331"/>
                    <a:gd name="connsiteX2" fmla="*/ 926294 w 974649"/>
                    <a:gd name="connsiteY2" fmla="*/ 436106 h 712331"/>
                    <a:gd name="connsiteX3" fmla="*/ 850094 w 974649"/>
                    <a:gd name="connsiteY3" fmla="*/ 140831 h 712331"/>
                    <a:gd name="connsiteX4" fmla="*/ 488144 w 974649"/>
                    <a:gd name="connsiteY4" fmla="*/ 83681 h 712331"/>
                    <a:gd name="connsiteX5" fmla="*/ 2369 w 974649"/>
                    <a:gd name="connsiteY5" fmla="*/ 474206 h 712331"/>
                    <a:gd name="connsiteX0" fmla="*/ 2369 w 974649"/>
                    <a:gd name="connsiteY0" fmla="*/ 418934 h 657059"/>
                    <a:gd name="connsiteX1" fmla="*/ 297644 w 974649"/>
                    <a:gd name="connsiteY1" fmla="*/ 657059 h 657059"/>
                    <a:gd name="connsiteX2" fmla="*/ 926294 w 974649"/>
                    <a:gd name="connsiteY2" fmla="*/ 380834 h 657059"/>
                    <a:gd name="connsiteX3" fmla="*/ 850094 w 974649"/>
                    <a:gd name="connsiteY3" fmla="*/ 85559 h 657059"/>
                    <a:gd name="connsiteX4" fmla="*/ 421469 w 974649"/>
                    <a:gd name="connsiteY4" fmla="*/ 133184 h 657059"/>
                    <a:gd name="connsiteX5" fmla="*/ 2369 w 974649"/>
                    <a:gd name="connsiteY5" fmla="*/ 418934 h 657059"/>
                    <a:gd name="connsiteX0" fmla="*/ 2901 w 937081"/>
                    <a:gd name="connsiteY0" fmla="*/ 466559 h 657059"/>
                    <a:gd name="connsiteX1" fmla="*/ 260076 w 937081"/>
                    <a:gd name="connsiteY1" fmla="*/ 657059 h 657059"/>
                    <a:gd name="connsiteX2" fmla="*/ 888726 w 937081"/>
                    <a:gd name="connsiteY2" fmla="*/ 380834 h 657059"/>
                    <a:gd name="connsiteX3" fmla="*/ 812526 w 937081"/>
                    <a:gd name="connsiteY3" fmla="*/ 85559 h 657059"/>
                    <a:gd name="connsiteX4" fmla="*/ 383901 w 937081"/>
                    <a:gd name="connsiteY4" fmla="*/ 133184 h 657059"/>
                    <a:gd name="connsiteX5" fmla="*/ 2901 w 937081"/>
                    <a:gd name="connsiteY5" fmla="*/ 466559 h 657059"/>
                    <a:gd name="connsiteX0" fmla="*/ 2484 w 936664"/>
                    <a:gd name="connsiteY0" fmla="*/ 466559 h 666584"/>
                    <a:gd name="connsiteX1" fmla="*/ 288234 w 936664"/>
                    <a:gd name="connsiteY1" fmla="*/ 666584 h 666584"/>
                    <a:gd name="connsiteX2" fmla="*/ 888309 w 936664"/>
                    <a:gd name="connsiteY2" fmla="*/ 380834 h 666584"/>
                    <a:gd name="connsiteX3" fmla="*/ 812109 w 936664"/>
                    <a:gd name="connsiteY3" fmla="*/ 85559 h 666584"/>
                    <a:gd name="connsiteX4" fmla="*/ 383484 w 936664"/>
                    <a:gd name="connsiteY4" fmla="*/ 133184 h 666584"/>
                    <a:gd name="connsiteX5" fmla="*/ 2484 w 936664"/>
                    <a:gd name="connsiteY5" fmla="*/ 466559 h 666584"/>
                    <a:gd name="connsiteX0" fmla="*/ 2484 w 936664"/>
                    <a:gd name="connsiteY0" fmla="*/ 466559 h 666584"/>
                    <a:gd name="connsiteX1" fmla="*/ 288234 w 936664"/>
                    <a:gd name="connsiteY1" fmla="*/ 666584 h 666584"/>
                    <a:gd name="connsiteX2" fmla="*/ 888309 w 936664"/>
                    <a:gd name="connsiteY2" fmla="*/ 380834 h 666584"/>
                    <a:gd name="connsiteX3" fmla="*/ 812109 w 936664"/>
                    <a:gd name="connsiteY3" fmla="*/ 85559 h 666584"/>
                    <a:gd name="connsiteX4" fmla="*/ 383484 w 936664"/>
                    <a:gd name="connsiteY4" fmla="*/ 133184 h 666584"/>
                    <a:gd name="connsiteX5" fmla="*/ 2484 w 936664"/>
                    <a:gd name="connsiteY5" fmla="*/ 466559 h 666584"/>
                    <a:gd name="connsiteX0" fmla="*/ 2484 w 929328"/>
                    <a:gd name="connsiteY0" fmla="*/ 466559 h 666584"/>
                    <a:gd name="connsiteX1" fmla="*/ 288234 w 929328"/>
                    <a:gd name="connsiteY1" fmla="*/ 666584 h 666584"/>
                    <a:gd name="connsiteX2" fmla="*/ 878784 w 929328"/>
                    <a:gd name="connsiteY2" fmla="*/ 352259 h 666584"/>
                    <a:gd name="connsiteX3" fmla="*/ 812109 w 929328"/>
                    <a:gd name="connsiteY3" fmla="*/ 85559 h 666584"/>
                    <a:gd name="connsiteX4" fmla="*/ 383484 w 929328"/>
                    <a:gd name="connsiteY4" fmla="*/ 133184 h 666584"/>
                    <a:gd name="connsiteX5" fmla="*/ 2484 w 929328"/>
                    <a:gd name="connsiteY5" fmla="*/ 466559 h 666584"/>
                    <a:gd name="connsiteX0" fmla="*/ 2484 w 903999"/>
                    <a:gd name="connsiteY0" fmla="*/ 466559 h 666584"/>
                    <a:gd name="connsiteX1" fmla="*/ 288234 w 903999"/>
                    <a:gd name="connsiteY1" fmla="*/ 666584 h 666584"/>
                    <a:gd name="connsiteX2" fmla="*/ 878784 w 903999"/>
                    <a:gd name="connsiteY2" fmla="*/ 352259 h 666584"/>
                    <a:gd name="connsiteX3" fmla="*/ 812109 w 903999"/>
                    <a:gd name="connsiteY3" fmla="*/ 85559 h 666584"/>
                    <a:gd name="connsiteX4" fmla="*/ 383484 w 903999"/>
                    <a:gd name="connsiteY4" fmla="*/ 133184 h 666584"/>
                    <a:gd name="connsiteX5" fmla="*/ 2484 w 903999"/>
                    <a:gd name="connsiteY5" fmla="*/ 466559 h 666584"/>
                    <a:gd name="connsiteX0" fmla="*/ 2484 w 894229"/>
                    <a:gd name="connsiteY0" fmla="*/ 455466 h 655491"/>
                    <a:gd name="connsiteX1" fmla="*/ 288234 w 894229"/>
                    <a:gd name="connsiteY1" fmla="*/ 655491 h 655491"/>
                    <a:gd name="connsiteX2" fmla="*/ 878784 w 894229"/>
                    <a:gd name="connsiteY2" fmla="*/ 341166 h 655491"/>
                    <a:gd name="connsiteX3" fmla="*/ 745434 w 894229"/>
                    <a:gd name="connsiteY3" fmla="*/ 93516 h 655491"/>
                    <a:gd name="connsiteX4" fmla="*/ 383484 w 894229"/>
                    <a:gd name="connsiteY4" fmla="*/ 122091 h 655491"/>
                    <a:gd name="connsiteX5" fmla="*/ 2484 w 894229"/>
                    <a:gd name="connsiteY5" fmla="*/ 455466 h 655491"/>
                    <a:gd name="connsiteX0" fmla="*/ 2484 w 909836"/>
                    <a:gd name="connsiteY0" fmla="*/ 455466 h 655491"/>
                    <a:gd name="connsiteX1" fmla="*/ 288234 w 909836"/>
                    <a:gd name="connsiteY1" fmla="*/ 655491 h 655491"/>
                    <a:gd name="connsiteX2" fmla="*/ 878784 w 909836"/>
                    <a:gd name="connsiteY2" fmla="*/ 341166 h 655491"/>
                    <a:gd name="connsiteX3" fmla="*/ 745434 w 909836"/>
                    <a:gd name="connsiteY3" fmla="*/ 93516 h 655491"/>
                    <a:gd name="connsiteX4" fmla="*/ 383484 w 909836"/>
                    <a:gd name="connsiteY4" fmla="*/ 122091 h 655491"/>
                    <a:gd name="connsiteX5" fmla="*/ 2484 w 909836"/>
                    <a:gd name="connsiteY5" fmla="*/ 455466 h 655491"/>
                    <a:gd name="connsiteX0" fmla="*/ 2484 w 909836"/>
                    <a:gd name="connsiteY0" fmla="*/ 406321 h 606346"/>
                    <a:gd name="connsiteX1" fmla="*/ 288234 w 909836"/>
                    <a:gd name="connsiteY1" fmla="*/ 606346 h 606346"/>
                    <a:gd name="connsiteX2" fmla="*/ 878784 w 909836"/>
                    <a:gd name="connsiteY2" fmla="*/ 292021 h 606346"/>
                    <a:gd name="connsiteX3" fmla="*/ 745434 w 909836"/>
                    <a:gd name="connsiteY3" fmla="*/ 44371 h 606346"/>
                    <a:gd name="connsiteX4" fmla="*/ 383484 w 909836"/>
                    <a:gd name="connsiteY4" fmla="*/ 72946 h 606346"/>
                    <a:gd name="connsiteX5" fmla="*/ 2484 w 909836"/>
                    <a:gd name="connsiteY5" fmla="*/ 406321 h 606346"/>
                    <a:gd name="connsiteX0" fmla="*/ 2484 w 909836"/>
                    <a:gd name="connsiteY0" fmla="*/ 361950 h 561975"/>
                    <a:gd name="connsiteX1" fmla="*/ 288234 w 909836"/>
                    <a:gd name="connsiteY1" fmla="*/ 561975 h 561975"/>
                    <a:gd name="connsiteX2" fmla="*/ 878784 w 909836"/>
                    <a:gd name="connsiteY2" fmla="*/ 247650 h 561975"/>
                    <a:gd name="connsiteX3" fmla="*/ 745434 w 909836"/>
                    <a:gd name="connsiteY3" fmla="*/ 0 h 561975"/>
                    <a:gd name="connsiteX4" fmla="*/ 364434 w 909836"/>
                    <a:gd name="connsiteY4" fmla="*/ 161925 h 561975"/>
                    <a:gd name="connsiteX5" fmla="*/ 2484 w 909836"/>
                    <a:gd name="connsiteY5" fmla="*/ 361950 h 561975"/>
                    <a:gd name="connsiteX0" fmla="*/ 4330 w 825957"/>
                    <a:gd name="connsiteY0" fmla="*/ 419100 h 561975"/>
                    <a:gd name="connsiteX1" fmla="*/ 204355 w 825957"/>
                    <a:gd name="connsiteY1" fmla="*/ 561975 h 561975"/>
                    <a:gd name="connsiteX2" fmla="*/ 794905 w 825957"/>
                    <a:gd name="connsiteY2" fmla="*/ 247650 h 561975"/>
                    <a:gd name="connsiteX3" fmla="*/ 661555 w 825957"/>
                    <a:gd name="connsiteY3" fmla="*/ 0 h 561975"/>
                    <a:gd name="connsiteX4" fmla="*/ 280555 w 825957"/>
                    <a:gd name="connsiteY4" fmla="*/ 161925 h 561975"/>
                    <a:gd name="connsiteX5" fmla="*/ 4330 w 825957"/>
                    <a:gd name="connsiteY5" fmla="*/ 419100 h 561975"/>
                    <a:gd name="connsiteX0" fmla="*/ 4330 w 825957"/>
                    <a:gd name="connsiteY0" fmla="*/ 419100 h 561975"/>
                    <a:gd name="connsiteX1" fmla="*/ 204355 w 825957"/>
                    <a:gd name="connsiteY1" fmla="*/ 561975 h 561975"/>
                    <a:gd name="connsiteX2" fmla="*/ 794905 w 825957"/>
                    <a:gd name="connsiteY2" fmla="*/ 247650 h 561975"/>
                    <a:gd name="connsiteX3" fmla="*/ 661555 w 825957"/>
                    <a:gd name="connsiteY3" fmla="*/ 0 h 561975"/>
                    <a:gd name="connsiteX4" fmla="*/ 280555 w 825957"/>
                    <a:gd name="connsiteY4" fmla="*/ 161925 h 561975"/>
                    <a:gd name="connsiteX5" fmla="*/ 4330 w 825957"/>
                    <a:gd name="connsiteY5" fmla="*/ 419100 h 561975"/>
                    <a:gd name="connsiteX0" fmla="*/ 2369 w 919246"/>
                    <a:gd name="connsiteY0" fmla="*/ 381000 h 561975"/>
                    <a:gd name="connsiteX1" fmla="*/ 297644 w 919246"/>
                    <a:gd name="connsiteY1" fmla="*/ 561975 h 561975"/>
                    <a:gd name="connsiteX2" fmla="*/ 888194 w 919246"/>
                    <a:gd name="connsiteY2" fmla="*/ 247650 h 561975"/>
                    <a:gd name="connsiteX3" fmla="*/ 754844 w 919246"/>
                    <a:gd name="connsiteY3" fmla="*/ 0 h 561975"/>
                    <a:gd name="connsiteX4" fmla="*/ 373844 w 919246"/>
                    <a:gd name="connsiteY4" fmla="*/ 161925 h 561975"/>
                    <a:gd name="connsiteX5" fmla="*/ 2369 w 919246"/>
                    <a:gd name="connsiteY5" fmla="*/ 381000 h 561975"/>
                    <a:gd name="connsiteX0" fmla="*/ 0 w 916877"/>
                    <a:gd name="connsiteY0" fmla="*/ 381000 h 561975"/>
                    <a:gd name="connsiteX1" fmla="*/ 295275 w 916877"/>
                    <a:gd name="connsiteY1" fmla="*/ 561975 h 561975"/>
                    <a:gd name="connsiteX2" fmla="*/ 885825 w 916877"/>
                    <a:gd name="connsiteY2" fmla="*/ 247650 h 561975"/>
                    <a:gd name="connsiteX3" fmla="*/ 752475 w 916877"/>
                    <a:gd name="connsiteY3" fmla="*/ 0 h 561975"/>
                    <a:gd name="connsiteX4" fmla="*/ 371475 w 916877"/>
                    <a:gd name="connsiteY4" fmla="*/ 161925 h 561975"/>
                    <a:gd name="connsiteX5" fmla="*/ 0 w 916877"/>
                    <a:gd name="connsiteY5" fmla="*/ 381000 h 561975"/>
                    <a:gd name="connsiteX0" fmla="*/ 0 w 908655"/>
                    <a:gd name="connsiteY0" fmla="*/ 352425 h 533400"/>
                    <a:gd name="connsiteX1" fmla="*/ 295275 w 908655"/>
                    <a:gd name="connsiteY1" fmla="*/ 533400 h 533400"/>
                    <a:gd name="connsiteX2" fmla="*/ 885825 w 908655"/>
                    <a:gd name="connsiteY2" fmla="*/ 219075 h 533400"/>
                    <a:gd name="connsiteX3" fmla="*/ 714375 w 908655"/>
                    <a:gd name="connsiteY3" fmla="*/ 0 h 533400"/>
                    <a:gd name="connsiteX4" fmla="*/ 371475 w 908655"/>
                    <a:gd name="connsiteY4" fmla="*/ 133350 h 533400"/>
                    <a:gd name="connsiteX5" fmla="*/ 0 w 908655"/>
                    <a:gd name="connsiteY5" fmla="*/ 352425 h 533400"/>
                    <a:gd name="connsiteX0" fmla="*/ 0 w 908655"/>
                    <a:gd name="connsiteY0" fmla="*/ 352425 h 533400"/>
                    <a:gd name="connsiteX1" fmla="*/ 295275 w 908655"/>
                    <a:gd name="connsiteY1" fmla="*/ 533400 h 533400"/>
                    <a:gd name="connsiteX2" fmla="*/ 885825 w 908655"/>
                    <a:gd name="connsiteY2" fmla="*/ 219075 h 533400"/>
                    <a:gd name="connsiteX3" fmla="*/ 714375 w 908655"/>
                    <a:gd name="connsiteY3" fmla="*/ 0 h 533400"/>
                    <a:gd name="connsiteX4" fmla="*/ 371475 w 908655"/>
                    <a:gd name="connsiteY4" fmla="*/ 133350 h 533400"/>
                    <a:gd name="connsiteX5" fmla="*/ 0 w 908655"/>
                    <a:gd name="connsiteY5" fmla="*/ 352425 h 533400"/>
                    <a:gd name="connsiteX0" fmla="*/ 0 w 908655"/>
                    <a:gd name="connsiteY0" fmla="*/ 352425 h 533400"/>
                    <a:gd name="connsiteX1" fmla="*/ 295275 w 908655"/>
                    <a:gd name="connsiteY1" fmla="*/ 533400 h 533400"/>
                    <a:gd name="connsiteX2" fmla="*/ 885825 w 908655"/>
                    <a:gd name="connsiteY2" fmla="*/ 219075 h 533400"/>
                    <a:gd name="connsiteX3" fmla="*/ 714375 w 908655"/>
                    <a:gd name="connsiteY3" fmla="*/ 0 h 533400"/>
                    <a:gd name="connsiteX4" fmla="*/ 371475 w 908655"/>
                    <a:gd name="connsiteY4" fmla="*/ 133350 h 533400"/>
                    <a:gd name="connsiteX5" fmla="*/ 0 w 908655"/>
                    <a:gd name="connsiteY5" fmla="*/ 352425 h 533400"/>
                    <a:gd name="connsiteX0" fmla="*/ 0 w 908655"/>
                    <a:gd name="connsiteY0" fmla="*/ 352425 h 533400"/>
                    <a:gd name="connsiteX1" fmla="*/ 295275 w 908655"/>
                    <a:gd name="connsiteY1" fmla="*/ 533400 h 533400"/>
                    <a:gd name="connsiteX2" fmla="*/ 885825 w 908655"/>
                    <a:gd name="connsiteY2" fmla="*/ 219075 h 533400"/>
                    <a:gd name="connsiteX3" fmla="*/ 714375 w 908655"/>
                    <a:gd name="connsiteY3" fmla="*/ 0 h 533400"/>
                    <a:gd name="connsiteX4" fmla="*/ 371475 w 908655"/>
                    <a:gd name="connsiteY4" fmla="*/ 133350 h 533400"/>
                    <a:gd name="connsiteX5" fmla="*/ 0 w 908655"/>
                    <a:gd name="connsiteY5" fmla="*/ 352425 h 533400"/>
                    <a:gd name="connsiteX0" fmla="*/ 0 w 880080"/>
                    <a:gd name="connsiteY0" fmla="*/ 295275 h 533400"/>
                    <a:gd name="connsiteX1" fmla="*/ 266700 w 880080"/>
                    <a:gd name="connsiteY1" fmla="*/ 533400 h 533400"/>
                    <a:gd name="connsiteX2" fmla="*/ 857250 w 880080"/>
                    <a:gd name="connsiteY2" fmla="*/ 219075 h 533400"/>
                    <a:gd name="connsiteX3" fmla="*/ 685800 w 880080"/>
                    <a:gd name="connsiteY3" fmla="*/ 0 h 533400"/>
                    <a:gd name="connsiteX4" fmla="*/ 342900 w 880080"/>
                    <a:gd name="connsiteY4" fmla="*/ 133350 h 533400"/>
                    <a:gd name="connsiteX5" fmla="*/ 0 w 880080"/>
                    <a:gd name="connsiteY5" fmla="*/ 295275 h 533400"/>
                    <a:gd name="connsiteX0" fmla="*/ 0 w 880080"/>
                    <a:gd name="connsiteY0" fmla="*/ 295275 h 533400"/>
                    <a:gd name="connsiteX1" fmla="*/ 266700 w 880080"/>
                    <a:gd name="connsiteY1" fmla="*/ 533400 h 533400"/>
                    <a:gd name="connsiteX2" fmla="*/ 857250 w 880080"/>
                    <a:gd name="connsiteY2" fmla="*/ 219075 h 533400"/>
                    <a:gd name="connsiteX3" fmla="*/ 685800 w 880080"/>
                    <a:gd name="connsiteY3" fmla="*/ 0 h 533400"/>
                    <a:gd name="connsiteX4" fmla="*/ 342900 w 880080"/>
                    <a:gd name="connsiteY4" fmla="*/ 133350 h 533400"/>
                    <a:gd name="connsiteX5" fmla="*/ 0 w 880080"/>
                    <a:gd name="connsiteY5" fmla="*/ 295275 h 533400"/>
                    <a:gd name="connsiteX0" fmla="*/ 0 w 880080"/>
                    <a:gd name="connsiteY0" fmla="*/ 295275 h 533400"/>
                    <a:gd name="connsiteX1" fmla="*/ 266700 w 880080"/>
                    <a:gd name="connsiteY1" fmla="*/ 533400 h 533400"/>
                    <a:gd name="connsiteX2" fmla="*/ 857250 w 880080"/>
                    <a:gd name="connsiteY2" fmla="*/ 219075 h 533400"/>
                    <a:gd name="connsiteX3" fmla="*/ 685800 w 880080"/>
                    <a:gd name="connsiteY3" fmla="*/ 0 h 533400"/>
                    <a:gd name="connsiteX4" fmla="*/ 342900 w 880080"/>
                    <a:gd name="connsiteY4" fmla="*/ 133350 h 533400"/>
                    <a:gd name="connsiteX5" fmla="*/ 0 w 880080"/>
                    <a:gd name="connsiteY5" fmla="*/ 295275 h 533400"/>
                    <a:gd name="connsiteX0" fmla="*/ 0 w 880080"/>
                    <a:gd name="connsiteY0" fmla="*/ 295275 h 533400"/>
                    <a:gd name="connsiteX1" fmla="*/ 266700 w 880080"/>
                    <a:gd name="connsiteY1" fmla="*/ 533400 h 533400"/>
                    <a:gd name="connsiteX2" fmla="*/ 857250 w 880080"/>
                    <a:gd name="connsiteY2" fmla="*/ 219075 h 533400"/>
                    <a:gd name="connsiteX3" fmla="*/ 685800 w 880080"/>
                    <a:gd name="connsiteY3" fmla="*/ 0 h 533400"/>
                    <a:gd name="connsiteX4" fmla="*/ 342900 w 880080"/>
                    <a:gd name="connsiteY4" fmla="*/ 133350 h 533400"/>
                    <a:gd name="connsiteX5" fmla="*/ 0 w 880080"/>
                    <a:gd name="connsiteY5" fmla="*/ 295275 h 533400"/>
                    <a:gd name="connsiteX0" fmla="*/ 0 w 880080"/>
                    <a:gd name="connsiteY0" fmla="*/ 295275 h 533400"/>
                    <a:gd name="connsiteX1" fmla="*/ 266700 w 880080"/>
                    <a:gd name="connsiteY1" fmla="*/ 533400 h 533400"/>
                    <a:gd name="connsiteX2" fmla="*/ 857250 w 880080"/>
                    <a:gd name="connsiteY2" fmla="*/ 219075 h 533400"/>
                    <a:gd name="connsiteX3" fmla="*/ 685800 w 880080"/>
                    <a:gd name="connsiteY3" fmla="*/ 0 h 533400"/>
                    <a:gd name="connsiteX4" fmla="*/ 342900 w 880080"/>
                    <a:gd name="connsiteY4" fmla="*/ 133350 h 533400"/>
                    <a:gd name="connsiteX5" fmla="*/ 0 w 880080"/>
                    <a:gd name="connsiteY5" fmla="*/ 295275 h 533400"/>
                    <a:gd name="connsiteX0" fmla="*/ 0 w 880080"/>
                    <a:gd name="connsiteY0" fmla="*/ 295275 h 533400"/>
                    <a:gd name="connsiteX1" fmla="*/ 266700 w 880080"/>
                    <a:gd name="connsiteY1" fmla="*/ 533400 h 533400"/>
                    <a:gd name="connsiteX2" fmla="*/ 857250 w 880080"/>
                    <a:gd name="connsiteY2" fmla="*/ 219075 h 533400"/>
                    <a:gd name="connsiteX3" fmla="*/ 685800 w 880080"/>
                    <a:gd name="connsiteY3" fmla="*/ 0 h 533400"/>
                    <a:gd name="connsiteX4" fmla="*/ 342900 w 880080"/>
                    <a:gd name="connsiteY4" fmla="*/ 133350 h 533400"/>
                    <a:gd name="connsiteX5" fmla="*/ 0 w 880080"/>
                    <a:gd name="connsiteY5" fmla="*/ 295275 h 533400"/>
                    <a:gd name="connsiteX0" fmla="*/ 0 w 880080"/>
                    <a:gd name="connsiteY0" fmla="*/ 295275 h 298141"/>
                    <a:gd name="connsiteX1" fmla="*/ 857250 w 880080"/>
                    <a:gd name="connsiteY1" fmla="*/ 219075 h 298141"/>
                    <a:gd name="connsiteX2" fmla="*/ 685800 w 880080"/>
                    <a:gd name="connsiteY2" fmla="*/ 0 h 298141"/>
                    <a:gd name="connsiteX3" fmla="*/ 342900 w 880080"/>
                    <a:gd name="connsiteY3" fmla="*/ 133350 h 298141"/>
                    <a:gd name="connsiteX4" fmla="*/ 0 w 880080"/>
                    <a:gd name="connsiteY4" fmla="*/ 295275 h 298141"/>
                    <a:gd name="connsiteX0" fmla="*/ 0 w 880080"/>
                    <a:gd name="connsiteY0" fmla="*/ 295275 h 378434"/>
                    <a:gd name="connsiteX1" fmla="*/ 857250 w 880080"/>
                    <a:gd name="connsiteY1" fmla="*/ 219075 h 378434"/>
                    <a:gd name="connsiteX2" fmla="*/ 685800 w 880080"/>
                    <a:gd name="connsiteY2" fmla="*/ 0 h 378434"/>
                    <a:gd name="connsiteX3" fmla="*/ 342900 w 880080"/>
                    <a:gd name="connsiteY3" fmla="*/ 133350 h 378434"/>
                    <a:gd name="connsiteX4" fmla="*/ 0 w 880080"/>
                    <a:gd name="connsiteY4" fmla="*/ 295275 h 378434"/>
                    <a:gd name="connsiteX0" fmla="*/ 0 w 880080"/>
                    <a:gd name="connsiteY0" fmla="*/ 295275 h 432967"/>
                    <a:gd name="connsiteX1" fmla="*/ 857250 w 880080"/>
                    <a:gd name="connsiteY1" fmla="*/ 219075 h 432967"/>
                    <a:gd name="connsiteX2" fmla="*/ 685800 w 880080"/>
                    <a:gd name="connsiteY2" fmla="*/ 0 h 432967"/>
                    <a:gd name="connsiteX3" fmla="*/ 342900 w 880080"/>
                    <a:gd name="connsiteY3" fmla="*/ 133350 h 432967"/>
                    <a:gd name="connsiteX4" fmla="*/ 0 w 880080"/>
                    <a:gd name="connsiteY4" fmla="*/ 295275 h 432967"/>
                    <a:gd name="connsiteX0" fmla="*/ 0 w 857250"/>
                    <a:gd name="connsiteY0" fmla="*/ 295275 h 432967"/>
                    <a:gd name="connsiteX1" fmla="*/ 857250 w 857250"/>
                    <a:gd name="connsiteY1" fmla="*/ 219075 h 432967"/>
                    <a:gd name="connsiteX2" fmla="*/ 685800 w 857250"/>
                    <a:gd name="connsiteY2" fmla="*/ 0 h 432967"/>
                    <a:gd name="connsiteX3" fmla="*/ 342900 w 857250"/>
                    <a:gd name="connsiteY3" fmla="*/ 133350 h 432967"/>
                    <a:gd name="connsiteX4" fmla="*/ 0 w 857250"/>
                    <a:gd name="connsiteY4" fmla="*/ 295275 h 432967"/>
                    <a:gd name="connsiteX0" fmla="*/ 0 w 794198"/>
                    <a:gd name="connsiteY0" fmla="*/ 295275 h 441269"/>
                    <a:gd name="connsiteX1" fmla="*/ 781050 w 794198"/>
                    <a:gd name="connsiteY1" fmla="*/ 238125 h 441269"/>
                    <a:gd name="connsiteX2" fmla="*/ 685800 w 794198"/>
                    <a:gd name="connsiteY2" fmla="*/ 0 h 441269"/>
                    <a:gd name="connsiteX3" fmla="*/ 342900 w 794198"/>
                    <a:gd name="connsiteY3" fmla="*/ 133350 h 441269"/>
                    <a:gd name="connsiteX4" fmla="*/ 0 w 794198"/>
                    <a:gd name="connsiteY4" fmla="*/ 295275 h 441269"/>
                    <a:gd name="connsiteX0" fmla="*/ 0 w 844906"/>
                    <a:gd name="connsiteY0" fmla="*/ 295275 h 441269"/>
                    <a:gd name="connsiteX1" fmla="*/ 781050 w 844906"/>
                    <a:gd name="connsiteY1" fmla="*/ 238125 h 441269"/>
                    <a:gd name="connsiteX2" fmla="*/ 685800 w 844906"/>
                    <a:gd name="connsiteY2" fmla="*/ 0 h 441269"/>
                    <a:gd name="connsiteX3" fmla="*/ 342900 w 844906"/>
                    <a:gd name="connsiteY3" fmla="*/ 133350 h 441269"/>
                    <a:gd name="connsiteX4" fmla="*/ 0 w 844906"/>
                    <a:gd name="connsiteY4" fmla="*/ 295275 h 441269"/>
                    <a:gd name="connsiteX0" fmla="*/ 0 w 828566"/>
                    <a:gd name="connsiteY0" fmla="*/ 295275 h 441269"/>
                    <a:gd name="connsiteX1" fmla="*/ 781050 w 828566"/>
                    <a:gd name="connsiteY1" fmla="*/ 238125 h 441269"/>
                    <a:gd name="connsiteX2" fmla="*/ 685800 w 828566"/>
                    <a:gd name="connsiteY2" fmla="*/ 0 h 441269"/>
                    <a:gd name="connsiteX3" fmla="*/ 342900 w 828566"/>
                    <a:gd name="connsiteY3" fmla="*/ 133350 h 441269"/>
                    <a:gd name="connsiteX4" fmla="*/ 0 w 828566"/>
                    <a:gd name="connsiteY4" fmla="*/ 295275 h 441269"/>
                    <a:gd name="connsiteX0" fmla="*/ 0 w 828566"/>
                    <a:gd name="connsiteY0" fmla="*/ 295275 h 419263"/>
                    <a:gd name="connsiteX1" fmla="*/ 781050 w 828566"/>
                    <a:gd name="connsiteY1" fmla="*/ 238125 h 419263"/>
                    <a:gd name="connsiteX2" fmla="*/ 685800 w 828566"/>
                    <a:gd name="connsiteY2" fmla="*/ 0 h 419263"/>
                    <a:gd name="connsiteX3" fmla="*/ 342900 w 828566"/>
                    <a:gd name="connsiteY3" fmla="*/ 133350 h 419263"/>
                    <a:gd name="connsiteX4" fmla="*/ 0 w 828566"/>
                    <a:gd name="connsiteY4" fmla="*/ 295275 h 419263"/>
                    <a:gd name="connsiteX0" fmla="*/ 0 w 828566"/>
                    <a:gd name="connsiteY0" fmla="*/ 247650 h 391953"/>
                    <a:gd name="connsiteX1" fmla="*/ 781050 w 828566"/>
                    <a:gd name="connsiteY1" fmla="*/ 238125 h 391953"/>
                    <a:gd name="connsiteX2" fmla="*/ 685800 w 828566"/>
                    <a:gd name="connsiteY2" fmla="*/ 0 h 391953"/>
                    <a:gd name="connsiteX3" fmla="*/ 342900 w 828566"/>
                    <a:gd name="connsiteY3" fmla="*/ 133350 h 391953"/>
                    <a:gd name="connsiteX4" fmla="*/ 0 w 828566"/>
                    <a:gd name="connsiteY4" fmla="*/ 247650 h 391953"/>
                    <a:gd name="connsiteX0" fmla="*/ 0 w 809516"/>
                    <a:gd name="connsiteY0" fmla="*/ 266700 h 402385"/>
                    <a:gd name="connsiteX1" fmla="*/ 762000 w 809516"/>
                    <a:gd name="connsiteY1" fmla="*/ 238125 h 402385"/>
                    <a:gd name="connsiteX2" fmla="*/ 666750 w 809516"/>
                    <a:gd name="connsiteY2" fmla="*/ 0 h 402385"/>
                    <a:gd name="connsiteX3" fmla="*/ 323850 w 809516"/>
                    <a:gd name="connsiteY3" fmla="*/ 133350 h 402385"/>
                    <a:gd name="connsiteX4" fmla="*/ 0 w 809516"/>
                    <a:gd name="connsiteY4" fmla="*/ 266700 h 402385"/>
                    <a:gd name="connsiteX0" fmla="*/ 0 w 809516"/>
                    <a:gd name="connsiteY0" fmla="*/ 266700 h 402385"/>
                    <a:gd name="connsiteX1" fmla="*/ 762000 w 809516"/>
                    <a:gd name="connsiteY1" fmla="*/ 238125 h 402385"/>
                    <a:gd name="connsiteX2" fmla="*/ 666750 w 809516"/>
                    <a:gd name="connsiteY2" fmla="*/ 0 h 402385"/>
                    <a:gd name="connsiteX3" fmla="*/ 323850 w 809516"/>
                    <a:gd name="connsiteY3" fmla="*/ 133350 h 402385"/>
                    <a:gd name="connsiteX4" fmla="*/ 0 w 809516"/>
                    <a:gd name="connsiteY4" fmla="*/ 266700 h 402385"/>
                    <a:gd name="connsiteX0" fmla="*/ 0 w 809516"/>
                    <a:gd name="connsiteY0" fmla="*/ 266700 h 406252"/>
                    <a:gd name="connsiteX1" fmla="*/ 762000 w 809516"/>
                    <a:gd name="connsiteY1" fmla="*/ 238125 h 406252"/>
                    <a:gd name="connsiteX2" fmla="*/ 666750 w 809516"/>
                    <a:gd name="connsiteY2" fmla="*/ 0 h 406252"/>
                    <a:gd name="connsiteX3" fmla="*/ 323850 w 809516"/>
                    <a:gd name="connsiteY3" fmla="*/ 133350 h 406252"/>
                    <a:gd name="connsiteX4" fmla="*/ 0 w 809516"/>
                    <a:gd name="connsiteY4" fmla="*/ 266700 h 406252"/>
                    <a:gd name="connsiteX0" fmla="*/ 0 w 809516"/>
                    <a:gd name="connsiteY0" fmla="*/ 266700 h 468978"/>
                    <a:gd name="connsiteX1" fmla="*/ 446146 w 809516"/>
                    <a:gd name="connsiteY1" fmla="*/ 468877 h 468978"/>
                    <a:gd name="connsiteX2" fmla="*/ 762000 w 809516"/>
                    <a:gd name="connsiteY2" fmla="*/ 238125 h 468978"/>
                    <a:gd name="connsiteX3" fmla="*/ 666750 w 809516"/>
                    <a:gd name="connsiteY3" fmla="*/ 0 h 468978"/>
                    <a:gd name="connsiteX4" fmla="*/ 323850 w 809516"/>
                    <a:gd name="connsiteY4" fmla="*/ 133350 h 468978"/>
                    <a:gd name="connsiteX5" fmla="*/ 0 w 809516"/>
                    <a:gd name="connsiteY5" fmla="*/ 266700 h 468978"/>
                    <a:gd name="connsiteX0" fmla="*/ 0 w 809516"/>
                    <a:gd name="connsiteY0" fmla="*/ 266700 h 468877"/>
                    <a:gd name="connsiteX1" fmla="*/ 446146 w 809516"/>
                    <a:gd name="connsiteY1" fmla="*/ 468877 h 468877"/>
                    <a:gd name="connsiteX2" fmla="*/ 762000 w 809516"/>
                    <a:gd name="connsiteY2" fmla="*/ 238125 h 468877"/>
                    <a:gd name="connsiteX3" fmla="*/ 666750 w 809516"/>
                    <a:gd name="connsiteY3" fmla="*/ 0 h 468877"/>
                    <a:gd name="connsiteX4" fmla="*/ 323850 w 809516"/>
                    <a:gd name="connsiteY4" fmla="*/ 133350 h 468877"/>
                    <a:gd name="connsiteX5" fmla="*/ 0 w 809516"/>
                    <a:gd name="connsiteY5" fmla="*/ 266700 h 468877"/>
                    <a:gd name="connsiteX0" fmla="*/ 0 w 809516"/>
                    <a:gd name="connsiteY0" fmla="*/ 266700 h 468877"/>
                    <a:gd name="connsiteX1" fmla="*/ 446146 w 809516"/>
                    <a:gd name="connsiteY1" fmla="*/ 468877 h 468877"/>
                    <a:gd name="connsiteX2" fmla="*/ 762000 w 809516"/>
                    <a:gd name="connsiteY2" fmla="*/ 238125 h 468877"/>
                    <a:gd name="connsiteX3" fmla="*/ 666750 w 809516"/>
                    <a:gd name="connsiteY3" fmla="*/ 0 h 468877"/>
                    <a:gd name="connsiteX4" fmla="*/ 323850 w 809516"/>
                    <a:gd name="connsiteY4" fmla="*/ 133350 h 468877"/>
                    <a:gd name="connsiteX5" fmla="*/ 0 w 809516"/>
                    <a:gd name="connsiteY5" fmla="*/ 266700 h 468877"/>
                    <a:gd name="connsiteX0" fmla="*/ 0 w 815569"/>
                    <a:gd name="connsiteY0" fmla="*/ 266700 h 468877"/>
                    <a:gd name="connsiteX1" fmla="*/ 446146 w 815569"/>
                    <a:gd name="connsiteY1" fmla="*/ 468877 h 468877"/>
                    <a:gd name="connsiteX2" fmla="*/ 771525 w 815569"/>
                    <a:gd name="connsiteY2" fmla="*/ 304800 h 468877"/>
                    <a:gd name="connsiteX3" fmla="*/ 666750 w 815569"/>
                    <a:gd name="connsiteY3" fmla="*/ 0 h 468877"/>
                    <a:gd name="connsiteX4" fmla="*/ 323850 w 815569"/>
                    <a:gd name="connsiteY4" fmla="*/ 133350 h 468877"/>
                    <a:gd name="connsiteX5" fmla="*/ 0 w 815569"/>
                    <a:gd name="connsiteY5" fmla="*/ 266700 h 468877"/>
                    <a:gd name="connsiteX0" fmla="*/ 0 w 795276"/>
                    <a:gd name="connsiteY0" fmla="*/ 266700 h 468877"/>
                    <a:gd name="connsiteX1" fmla="*/ 446146 w 795276"/>
                    <a:gd name="connsiteY1" fmla="*/ 468877 h 468877"/>
                    <a:gd name="connsiteX2" fmla="*/ 771525 w 795276"/>
                    <a:gd name="connsiteY2" fmla="*/ 304800 h 468877"/>
                    <a:gd name="connsiteX3" fmla="*/ 666750 w 795276"/>
                    <a:gd name="connsiteY3" fmla="*/ 0 h 468877"/>
                    <a:gd name="connsiteX4" fmla="*/ 323850 w 795276"/>
                    <a:gd name="connsiteY4" fmla="*/ 133350 h 468877"/>
                    <a:gd name="connsiteX5" fmla="*/ 0 w 795276"/>
                    <a:gd name="connsiteY5" fmla="*/ 266700 h 468877"/>
                    <a:gd name="connsiteX0" fmla="*/ 0 w 795276"/>
                    <a:gd name="connsiteY0" fmla="*/ 266700 h 468877"/>
                    <a:gd name="connsiteX1" fmla="*/ 446146 w 795276"/>
                    <a:gd name="connsiteY1" fmla="*/ 468877 h 468877"/>
                    <a:gd name="connsiteX2" fmla="*/ 771525 w 795276"/>
                    <a:gd name="connsiteY2" fmla="*/ 304800 h 468877"/>
                    <a:gd name="connsiteX3" fmla="*/ 666750 w 795276"/>
                    <a:gd name="connsiteY3" fmla="*/ 0 h 468877"/>
                    <a:gd name="connsiteX4" fmla="*/ 323850 w 795276"/>
                    <a:gd name="connsiteY4" fmla="*/ 133350 h 468877"/>
                    <a:gd name="connsiteX5" fmla="*/ 0 w 795276"/>
                    <a:gd name="connsiteY5" fmla="*/ 266700 h 468877"/>
                    <a:gd name="connsiteX0" fmla="*/ 0 w 795276"/>
                    <a:gd name="connsiteY0" fmla="*/ 266700 h 468877"/>
                    <a:gd name="connsiteX1" fmla="*/ 446146 w 795276"/>
                    <a:gd name="connsiteY1" fmla="*/ 468877 h 468877"/>
                    <a:gd name="connsiteX2" fmla="*/ 771525 w 795276"/>
                    <a:gd name="connsiteY2" fmla="*/ 304800 h 468877"/>
                    <a:gd name="connsiteX3" fmla="*/ 666750 w 795276"/>
                    <a:gd name="connsiteY3" fmla="*/ 0 h 468877"/>
                    <a:gd name="connsiteX4" fmla="*/ 323850 w 795276"/>
                    <a:gd name="connsiteY4" fmla="*/ 133350 h 468877"/>
                    <a:gd name="connsiteX5" fmla="*/ 0 w 795276"/>
                    <a:gd name="connsiteY5" fmla="*/ 266700 h 468877"/>
                    <a:gd name="connsiteX0" fmla="*/ 0 w 795276"/>
                    <a:gd name="connsiteY0" fmla="*/ 266700 h 468877"/>
                    <a:gd name="connsiteX1" fmla="*/ 446146 w 795276"/>
                    <a:gd name="connsiteY1" fmla="*/ 468877 h 468877"/>
                    <a:gd name="connsiteX2" fmla="*/ 771525 w 795276"/>
                    <a:gd name="connsiteY2" fmla="*/ 304800 h 468877"/>
                    <a:gd name="connsiteX3" fmla="*/ 666750 w 795276"/>
                    <a:gd name="connsiteY3" fmla="*/ 0 h 468877"/>
                    <a:gd name="connsiteX4" fmla="*/ 323850 w 795276"/>
                    <a:gd name="connsiteY4" fmla="*/ 133350 h 468877"/>
                    <a:gd name="connsiteX5" fmla="*/ 0 w 795276"/>
                    <a:gd name="connsiteY5" fmla="*/ 266700 h 468877"/>
                    <a:gd name="connsiteX0" fmla="*/ 0 w 795276"/>
                    <a:gd name="connsiteY0" fmla="*/ 266700 h 468877"/>
                    <a:gd name="connsiteX1" fmla="*/ 446146 w 795276"/>
                    <a:gd name="connsiteY1" fmla="*/ 468877 h 468877"/>
                    <a:gd name="connsiteX2" fmla="*/ 771525 w 795276"/>
                    <a:gd name="connsiteY2" fmla="*/ 304800 h 468877"/>
                    <a:gd name="connsiteX3" fmla="*/ 666750 w 795276"/>
                    <a:gd name="connsiteY3" fmla="*/ 0 h 468877"/>
                    <a:gd name="connsiteX4" fmla="*/ 323850 w 795276"/>
                    <a:gd name="connsiteY4" fmla="*/ 133350 h 468877"/>
                    <a:gd name="connsiteX5" fmla="*/ 0 w 795276"/>
                    <a:gd name="connsiteY5" fmla="*/ 266700 h 468877"/>
                    <a:gd name="connsiteX0" fmla="*/ 0 w 795276"/>
                    <a:gd name="connsiteY0" fmla="*/ 266700 h 468877"/>
                    <a:gd name="connsiteX1" fmla="*/ 446146 w 795276"/>
                    <a:gd name="connsiteY1" fmla="*/ 468877 h 468877"/>
                    <a:gd name="connsiteX2" fmla="*/ 771525 w 795276"/>
                    <a:gd name="connsiteY2" fmla="*/ 304800 h 468877"/>
                    <a:gd name="connsiteX3" fmla="*/ 666750 w 795276"/>
                    <a:gd name="connsiteY3" fmla="*/ 0 h 468877"/>
                    <a:gd name="connsiteX4" fmla="*/ 323850 w 795276"/>
                    <a:gd name="connsiteY4" fmla="*/ 133350 h 468877"/>
                    <a:gd name="connsiteX5" fmla="*/ 0 w 795276"/>
                    <a:gd name="connsiteY5" fmla="*/ 266700 h 468877"/>
                    <a:gd name="connsiteX0" fmla="*/ 0 w 795276"/>
                    <a:gd name="connsiteY0" fmla="*/ 266700 h 459352"/>
                    <a:gd name="connsiteX1" fmla="*/ 303271 w 795276"/>
                    <a:gd name="connsiteY1" fmla="*/ 459352 h 459352"/>
                    <a:gd name="connsiteX2" fmla="*/ 771525 w 795276"/>
                    <a:gd name="connsiteY2" fmla="*/ 304800 h 459352"/>
                    <a:gd name="connsiteX3" fmla="*/ 666750 w 795276"/>
                    <a:gd name="connsiteY3" fmla="*/ 0 h 459352"/>
                    <a:gd name="connsiteX4" fmla="*/ 323850 w 795276"/>
                    <a:gd name="connsiteY4" fmla="*/ 133350 h 459352"/>
                    <a:gd name="connsiteX5" fmla="*/ 0 w 795276"/>
                    <a:gd name="connsiteY5" fmla="*/ 266700 h 459352"/>
                    <a:gd name="connsiteX0" fmla="*/ 0 w 789781"/>
                    <a:gd name="connsiteY0" fmla="*/ 266700 h 459352"/>
                    <a:gd name="connsiteX1" fmla="*/ 303271 w 789781"/>
                    <a:gd name="connsiteY1" fmla="*/ 459352 h 459352"/>
                    <a:gd name="connsiteX2" fmla="*/ 762000 w 789781"/>
                    <a:gd name="connsiteY2" fmla="*/ 247650 h 459352"/>
                    <a:gd name="connsiteX3" fmla="*/ 666750 w 789781"/>
                    <a:gd name="connsiteY3" fmla="*/ 0 h 459352"/>
                    <a:gd name="connsiteX4" fmla="*/ 323850 w 789781"/>
                    <a:gd name="connsiteY4" fmla="*/ 133350 h 459352"/>
                    <a:gd name="connsiteX5" fmla="*/ 0 w 789781"/>
                    <a:gd name="connsiteY5" fmla="*/ 266700 h 459352"/>
                    <a:gd name="connsiteX0" fmla="*/ 0 w 789781"/>
                    <a:gd name="connsiteY0" fmla="*/ 266700 h 449827"/>
                    <a:gd name="connsiteX1" fmla="*/ 255646 w 789781"/>
                    <a:gd name="connsiteY1" fmla="*/ 449827 h 449827"/>
                    <a:gd name="connsiteX2" fmla="*/ 762000 w 789781"/>
                    <a:gd name="connsiteY2" fmla="*/ 247650 h 449827"/>
                    <a:gd name="connsiteX3" fmla="*/ 666750 w 789781"/>
                    <a:gd name="connsiteY3" fmla="*/ 0 h 449827"/>
                    <a:gd name="connsiteX4" fmla="*/ 323850 w 789781"/>
                    <a:gd name="connsiteY4" fmla="*/ 133350 h 449827"/>
                    <a:gd name="connsiteX5" fmla="*/ 0 w 789781"/>
                    <a:gd name="connsiteY5" fmla="*/ 266700 h 449827"/>
                    <a:gd name="connsiteX0" fmla="*/ 0 w 789781"/>
                    <a:gd name="connsiteY0" fmla="*/ 266700 h 449827"/>
                    <a:gd name="connsiteX1" fmla="*/ 255646 w 789781"/>
                    <a:gd name="connsiteY1" fmla="*/ 449827 h 449827"/>
                    <a:gd name="connsiteX2" fmla="*/ 762000 w 789781"/>
                    <a:gd name="connsiteY2" fmla="*/ 247650 h 449827"/>
                    <a:gd name="connsiteX3" fmla="*/ 666750 w 789781"/>
                    <a:gd name="connsiteY3" fmla="*/ 0 h 449827"/>
                    <a:gd name="connsiteX4" fmla="*/ 323850 w 789781"/>
                    <a:gd name="connsiteY4" fmla="*/ 133350 h 449827"/>
                    <a:gd name="connsiteX5" fmla="*/ 0 w 789781"/>
                    <a:gd name="connsiteY5" fmla="*/ 266700 h 449827"/>
                    <a:gd name="connsiteX0" fmla="*/ 0 w 789781"/>
                    <a:gd name="connsiteY0" fmla="*/ 266700 h 449827"/>
                    <a:gd name="connsiteX1" fmla="*/ 255646 w 789781"/>
                    <a:gd name="connsiteY1" fmla="*/ 449827 h 449827"/>
                    <a:gd name="connsiteX2" fmla="*/ 762000 w 789781"/>
                    <a:gd name="connsiteY2" fmla="*/ 247650 h 449827"/>
                    <a:gd name="connsiteX3" fmla="*/ 666750 w 789781"/>
                    <a:gd name="connsiteY3" fmla="*/ 0 h 449827"/>
                    <a:gd name="connsiteX4" fmla="*/ 323850 w 789781"/>
                    <a:gd name="connsiteY4" fmla="*/ 133350 h 449827"/>
                    <a:gd name="connsiteX5" fmla="*/ 0 w 789781"/>
                    <a:gd name="connsiteY5" fmla="*/ 266700 h 449827"/>
                    <a:gd name="connsiteX0" fmla="*/ 0 w 789781"/>
                    <a:gd name="connsiteY0" fmla="*/ 266700 h 450000"/>
                    <a:gd name="connsiteX1" fmla="*/ 255646 w 789781"/>
                    <a:gd name="connsiteY1" fmla="*/ 449827 h 450000"/>
                    <a:gd name="connsiteX2" fmla="*/ 762000 w 789781"/>
                    <a:gd name="connsiteY2" fmla="*/ 247650 h 450000"/>
                    <a:gd name="connsiteX3" fmla="*/ 666750 w 789781"/>
                    <a:gd name="connsiteY3" fmla="*/ 0 h 450000"/>
                    <a:gd name="connsiteX4" fmla="*/ 323850 w 789781"/>
                    <a:gd name="connsiteY4" fmla="*/ 133350 h 450000"/>
                    <a:gd name="connsiteX5" fmla="*/ 0 w 789781"/>
                    <a:gd name="connsiteY5" fmla="*/ 266700 h 450000"/>
                    <a:gd name="connsiteX0" fmla="*/ 0 w 825856"/>
                    <a:gd name="connsiteY0" fmla="*/ 266700 h 450000"/>
                    <a:gd name="connsiteX1" fmla="*/ 255646 w 825856"/>
                    <a:gd name="connsiteY1" fmla="*/ 449827 h 450000"/>
                    <a:gd name="connsiteX2" fmla="*/ 762000 w 825856"/>
                    <a:gd name="connsiteY2" fmla="*/ 247650 h 450000"/>
                    <a:gd name="connsiteX3" fmla="*/ 666750 w 825856"/>
                    <a:gd name="connsiteY3" fmla="*/ 0 h 450000"/>
                    <a:gd name="connsiteX4" fmla="*/ 323850 w 825856"/>
                    <a:gd name="connsiteY4" fmla="*/ 133350 h 450000"/>
                    <a:gd name="connsiteX5" fmla="*/ 0 w 825856"/>
                    <a:gd name="connsiteY5" fmla="*/ 266700 h 450000"/>
                    <a:gd name="connsiteX0" fmla="*/ 0 w 820601"/>
                    <a:gd name="connsiteY0" fmla="*/ 269162 h 452462"/>
                    <a:gd name="connsiteX1" fmla="*/ 255646 w 820601"/>
                    <a:gd name="connsiteY1" fmla="*/ 452289 h 452462"/>
                    <a:gd name="connsiteX2" fmla="*/ 762000 w 820601"/>
                    <a:gd name="connsiteY2" fmla="*/ 250112 h 452462"/>
                    <a:gd name="connsiteX3" fmla="*/ 666750 w 820601"/>
                    <a:gd name="connsiteY3" fmla="*/ 2462 h 452462"/>
                    <a:gd name="connsiteX4" fmla="*/ 323850 w 820601"/>
                    <a:gd name="connsiteY4" fmla="*/ 135812 h 452462"/>
                    <a:gd name="connsiteX5" fmla="*/ 0 w 820601"/>
                    <a:gd name="connsiteY5" fmla="*/ 269162 h 452462"/>
                    <a:gd name="connsiteX0" fmla="*/ 0 w 820601"/>
                    <a:gd name="connsiteY0" fmla="*/ 269162 h 452779"/>
                    <a:gd name="connsiteX1" fmla="*/ 255646 w 820601"/>
                    <a:gd name="connsiteY1" fmla="*/ 452289 h 452779"/>
                    <a:gd name="connsiteX2" fmla="*/ 762000 w 820601"/>
                    <a:gd name="connsiteY2" fmla="*/ 250112 h 452779"/>
                    <a:gd name="connsiteX3" fmla="*/ 666750 w 820601"/>
                    <a:gd name="connsiteY3" fmla="*/ 2462 h 452779"/>
                    <a:gd name="connsiteX4" fmla="*/ 323850 w 820601"/>
                    <a:gd name="connsiteY4" fmla="*/ 135812 h 452779"/>
                    <a:gd name="connsiteX5" fmla="*/ 0 w 820601"/>
                    <a:gd name="connsiteY5" fmla="*/ 269162 h 452779"/>
                    <a:gd name="connsiteX0" fmla="*/ 0 w 787521"/>
                    <a:gd name="connsiteY0" fmla="*/ 270194 h 453811"/>
                    <a:gd name="connsiteX1" fmla="*/ 255646 w 787521"/>
                    <a:gd name="connsiteY1" fmla="*/ 453321 h 453811"/>
                    <a:gd name="connsiteX2" fmla="*/ 762000 w 787521"/>
                    <a:gd name="connsiteY2" fmla="*/ 251144 h 453811"/>
                    <a:gd name="connsiteX3" fmla="*/ 666750 w 787521"/>
                    <a:gd name="connsiteY3" fmla="*/ 3494 h 453811"/>
                    <a:gd name="connsiteX4" fmla="*/ 323850 w 787521"/>
                    <a:gd name="connsiteY4" fmla="*/ 136844 h 453811"/>
                    <a:gd name="connsiteX5" fmla="*/ 0 w 787521"/>
                    <a:gd name="connsiteY5" fmla="*/ 270194 h 453811"/>
                    <a:gd name="connsiteX0" fmla="*/ 0 w 787521"/>
                    <a:gd name="connsiteY0" fmla="*/ 270194 h 453811"/>
                    <a:gd name="connsiteX1" fmla="*/ 255646 w 787521"/>
                    <a:gd name="connsiteY1" fmla="*/ 453321 h 453811"/>
                    <a:gd name="connsiteX2" fmla="*/ 762000 w 787521"/>
                    <a:gd name="connsiteY2" fmla="*/ 251144 h 453811"/>
                    <a:gd name="connsiteX3" fmla="*/ 666750 w 787521"/>
                    <a:gd name="connsiteY3" fmla="*/ 3494 h 453811"/>
                    <a:gd name="connsiteX4" fmla="*/ 342900 w 787521"/>
                    <a:gd name="connsiteY4" fmla="*/ 165419 h 453811"/>
                    <a:gd name="connsiteX5" fmla="*/ 0 w 787521"/>
                    <a:gd name="connsiteY5" fmla="*/ 270194 h 453811"/>
                    <a:gd name="connsiteX0" fmla="*/ 0 w 787521"/>
                    <a:gd name="connsiteY0" fmla="*/ 270194 h 453811"/>
                    <a:gd name="connsiteX1" fmla="*/ 255646 w 787521"/>
                    <a:gd name="connsiteY1" fmla="*/ 453321 h 453811"/>
                    <a:gd name="connsiteX2" fmla="*/ 762000 w 787521"/>
                    <a:gd name="connsiteY2" fmla="*/ 251144 h 453811"/>
                    <a:gd name="connsiteX3" fmla="*/ 666750 w 787521"/>
                    <a:gd name="connsiteY3" fmla="*/ 3494 h 453811"/>
                    <a:gd name="connsiteX4" fmla="*/ 342900 w 787521"/>
                    <a:gd name="connsiteY4" fmla="*/ 165419 h 453811"/>
                    <a:gd name="connsiteX5" fmla="*/ 0 w 787521"/>
                    <a:gd name="connsiteY5" fmla="*/ 270194 h 453811"/>
                    <a:gd name="connsiteX0" fmla="*/ 0 w 787521"/>
                    <a:gd name="connsiteY0" fmla="*/ 270194 h 453811"/>
                    <a:gd name="connsiteX1" fmla="*/ 255646 w 787521"/>
                    <a:gd name="connsiteY1" fmla="*/ 453321 h 453811"/>
                    <a:gd name="connsiteX2" fmla="*/ 762000 w 787521"/>
                    <a:gd name="connsiteY2" fmla="*/ 251144 h 453811"/>
                    <a:gd name="connsiteX3" fmla="*/ 666750 w 787521"/>
                    <a:gd name="connsiteY3" fmla="*/ 3494 h 453811"/>
                    <a:gd name="connsiteX4" fmla="*/ 342900 w 787521"/>
                    <a:gd name="connsiteY4" fmla="*/ 165419 h 453811"/>
                    <a:gd name="connsiteX5" fmla="*/ 0 w 787521"/>
                    <a:gd name="connsiteY5" fmla="*/ 270194 h 453811"/>
                    <a:gd name="connsiteX0" fmla="*/ 0 w 787521"/>
                    <a:gd name="connsiteY0" fmla="*/ 270194 h 453811"/>
                    <a:gd name="connsiteX1" fmla="*/ 255646 w 787521"/>
                    <a:gd name="connsiteY1" fmla="*/ 453321 h 453811"/>
                    <a:gd name="connsiteX2" fmla="*/ 762000 w 787521"/>
                    <a:gd name="connsiteY2" fmla="*/ 251144 h 453811"/>
                    <a:gd name="connsiteX3" fmla="*/ 666750 w 787521"/>
                    <a:gd name="connsiteY3" fmla="*/ 3494 h 453811"/>
                    <a:gd name="connsiteX4" fmla="*/ 342900 w 787521"/>
                    <a:gd name="connsiteY4" fmla="*/ 165419 h 453811"/>
                    <a:gd name="connsiteX5" fmla="*/ 0 w 787521"/>
                    <a:gd name="connsiteY5" fmla="*/ 270194 h 453811"/>
                    <a:gd name="connsiteX0" fmla="*/ 0 w 787521"/>
                    <a:gd name="connsiteY0" fmla="*/ 270194 h 453811"/>
                    <a:gd name="connsiteX1" fmla="*/ 255646 w 787521"/>
                    <a:gd name="connsiteY1" fmla="*/ 453321 h 453811"/>
                    <a:gd name="connsiteX2" fmla="*/ 762000 w 787521"/>
                    <a:gd name="connsiteY2" fmla="*/ 251144 h 453811"/>
                    <a:gd name="connsiteX3" fmla="*/ 666750 w 787521"/>
                    <a:gd name="connsiteY3" fmla="*/ 3494 h 453811"/>
                    <a:gd name="connsiteX4" fmla="*/ 333375 w 787521"/>
                    <a:gd name="connsiteY4" fmla="*/ 136844 h 453811"/>
                    <a:gd name="connsiteX5" fmla="*/ 0 w 787521"/>
                    <a:gd name="connsiteY5" fmla="*/ 270194 h 453811"/>
                    <a:gd name="connsiteX0" fmla="*/ 0 w 787521"/>
                    <a:gd name="connsiteY0" fmla="*/ 266700 h 450317"/>
                    <a:gd name="connsiteX1" fmla="*/ 255646 w 787521"/>
                    <a:gd name="connsiteY1" fmla="*/ 449827 h 450317"/>
                    <a:gd name="connsiteX2" fmla="*/ 762000 w 787521"/>
                    <a:gd name="connsiteY2" fmla="*/ 247650 h 450317"/>
                    <a:gd name="connsiteX3" fmla="*/ 666750 w 787521"/>
                    <a:gd name="connsiteY3" fmla="*/ 0 h 450317"/>
                    <a:gd name="connsiteX4" fmla="*/ 333375 w 787521"/>
                    <a:gd name="connsiteY4" fmla="*/ 133350 h 450317"/>
                    <a:gd name="connsiteX5" fmla="*/ 0 w 787521"/>
                    <a:gd name="connsiteY5" fmla="*/ 266700 h 45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7521" h="450317">
                      <a:moveTo>
                        <a:pt x="0" y="266700"/>
                      </a:moveTo>
                      <a:cubicBezTo>
                        <a:pt x="10858" y="357546"/>
                        <a:pt x="100071" y="416489"/>
                        <a:pt x="255646" y="449827"/>
                      </a:cubicBezTo>
                      <a:cubicBezTo>
                        <a:pt x="525521" y="454590"/>
                        <a:pt x="677608" y="427396"/>
                        <a:pt x="762000" y="247650"/>
                      </a:cubicBezTo>
                      <a:cubicBezTo>
                        <a:pt x="790575" y="123825"/>
                        <a:pt x="828675" y="9525"/>
                        <a:pt x="666750" y="0"/>
                      </a:cubicBezTo>
                      <a:cubicBezTo>
                        <a:pt x="482600" y="44450"/>
                        <a:pt x="479425" y="-15875"/>
                        <a:pt x="333375" y="133350"/>
                      </a:cubicBezTo>
                      <a:cubicBezTo>
                        <a:pt x="152400" y="234950"/>
                        <a:pt x="219075" y="212725"/>
                        <a:pt x="0" y="26670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4" name="Freeform 2057">
                  <a:extLst>
                    <a:ext uri="{FF2B5EF4-FFF2-40B4-BE49-F238E27FC236}">
                      <a16:creationId xmlns:a16="http://schemas.microsoft.com/office/drawing/2014/main" id="{58DEC063-4585-413A-9919-C12E130857A0}"/>
                    </a:ext>
                  </a:extLst>
                </p:cNvPr>
                <p:cNvSpPr/>
                <p:nvPr/>
              </p:nvSpPr>
              <p:spPr>
                <a:xfrm rot="433614">
                  <a:off x="3580392" y="3448487"/>
                  <a:ext cx="1464436" cy="1393719"/>
                </a:xfrm>
                <a:custGeom>
                  <a:avLst/>
                  <a:gdLst>
                    <a:gd name="connsiteX0" fmla="*/ 514350 w 533400"/>
                    <a:gd name="connsiteY0" fmla="*/ 0 h 733425"/>
                    <a:gd name="connsiteX1" fmla="*/ 533400 w 533400"/>
                    <a:gd name="connsiteY1" fmla="*/ 647700 h 733425"/>
                    <a:gd name="connsiteX2" fmla="*/ 180975 w 533400"/>
                    <a:gd name="connsiteY2" fmla="*/ 733425 h 733425"/>
                    <a:gd name="connsiteX3" fmla="*/ 0 w 533400"/>
                    <a:gd name="connsiteY3" fmla="*/ 561975 h 733425"/>
                    <a:gd name="connsiteX4" fmla="*/ 333375 w 533400"/>
                    <a:gd name="connsiteY4" fmla="*/ 114300 h 733425"/>
                    <a:gd name="connsiteX5" fmla="*/ 514350 w 533400"/>
                    <a:gd name="connsiteY5" fmla="*/ 0 h 733425"/>
                    <a:gd name="connsiteX0" fmla="*/ 514350 w 575984"/>
                    <a:gd name="connsiteY0" fmla="*/ 0 h 733425"/>
                    <a:gd name="connsiteX1" fmla="*/ 533400 w 575984"/>
                    <a:gd name="connsiteY1" fmla="*/ 647700 h 733425"/>
                    <a:gd name="connsiteX2" fmla="*/ 180975 w 575984"/>
                    <a:gd name="connsiteY2" fmla="*/ 733425 h 733425"/>
                    <a:gd name="connsiteX3" fmla="*/ 0 w 575984"/>
                    <a:gd name="connsiteY3" fmla="*/ 561975 h 733425"/>
                    <a:gd name="connsiteX4" fmla="*/ 333375 w 575984"/>
                    <a:gd name="connsiteY4" fmla="*/ 114300 h 733425"/>
                    <a:gd name="connsiteX5" fmla="*/ 514350 w 575984"/>
                    <a:gd name="connsiteY5" fmla="*/ 0 h 733425"/>
                    <a:gd name="connsiteX0" fmla="*/ 514350 w 613271"/>
                    <a:gd name="connsiteY0" fmla="*/ 0 h 733425"/>
                    <a:gd name="connsiteX1" fmla="*/ 533400 w 613271"/>
                    <a:gd name="connsiteY1" fmla="*/ 647700 h 733425"/>
                    <a:gd name="connsiteX2" fmla="*/ 180975 w 613271"/>
                    <a:gd name="connsiteY2" fmla="*/ 733425 h 733425"/>
                    <a:gd name="connsiteX3" fmla="*/ 0 w 613271"/>
                    <a:gd name="connsiteY3" fmla="*/ 561975 h 733425"/>
                    <a:gd name="connsiteX4" fmla="*/ 333375 w 613271"/>
                    <a:gd name="connsiteY4" fmla="*/ 114300 h 733425"/>
                    <a:gd name="connsiteX5" fmla="*/ 514350 w 613271"/>
                    <a:gd name="connsiteY5" fmla="*/ 0 h 733425"/>
                    <a:gd name="connsiteX0" fmla="*/ 514350 w 613271"/>
                    <a:gd name="connsiteY0" fmla="*/ 0 h 733425"/>
                    <a:gd name="connsiteX1" fmla="*/ 533400 w 613271"/>
                    <a:gd name="connsiteY1" fmla="*/ 647700 h 733425"/>
                    <a:gd name="connsiteX2" fmla="*/ 180975 w 613271"/>
                    <a:gd name="connsiteY2" fmla="*/ 733425 h 733425"/>
                    <a:gd name="connsiteX3" fmla="*/ 0 w 613271"/>
                    <a:gd name="connsiteY3" fmla="*/ 561975 h 733425"/>
                    <a:gd name="connsiteX4" fmla="*/ 333375 w 613271"/>
                    <a:gd name="connsiteY4" fmla="*/ 114300 h 733425"/>
                    <a:gd name="connsiteX5" fmla="*/ 514350 w 613271"/>
                    <a:gd name="connsiteY5" fmla="*/ 0 h 733425"/>
                    <a:gd name="connsiteX0" fmla="*/ 514350 w 613271"/>
                    <a:gd name="connsiteY0" fmla="*/ 0 h 751546"/>
                    <a:gd name="connsiteX1" fmla="*/ 533400 w 613271"/>
                    <a:gd name="connsiteY1" fmla="*/ 647700 h 751546"/>
                    <a:gd name="connsiteX2" fmla="*/ 180975 w 613271"/>
                    <a:gd name="connsiteY2" fmla="*/ 733425 h 751546"/>
                    <a:gd name="connsiteX3" fmla="*/ 0 w 613271"/>
                    <a:gd name="connsiteY3" fmla="*/ 561975 h 751546"/>
                    <a:gd name="connsiteX4" fmla="*/ 333375 w 613271"/>
                    <a:gd name="connsiteY4" fmla="*/ 114300 h 751546"/>
                    <a:gd name="connsiteX5" fmla="*/ 514350 w 613271"/>
                    <a:gd name="connsiteY5" fmla="*/ 0 h 751546"/>
                    <a:gd name="connsiteX0" fmla="*/ 514350 w 613271"/>
                    <a:gd name="connsiteY0" fmla="*/ 0 h 751546"/>
                    <a:gd name="connsiteX1" fmla="*/ 533400 w 613271"/>
                    <a:gd name="connsiteY1" fmla="*/ 647700 h 751546"/>
                    <a:gd name="connsiteX2" fmla="*/ 180975 w 613271"/>
                    <a:gd name="connsiteY2" fmla="*/ 733425 h 751546"/>
                    <a:gd name="connsiteX3" fmla="*/ 0 w 613271"/>
                    <a:gd name="connsiteY3" fmla="*/ 561975 h 751546"/>
                    <a:gd name="connsiteX4" fmla="*/ 333375 w 613271"/>
                    <a:gd name="connsiteY4" fmla="*/ 114300 h 751546"/>
                    <a:gd name="connsiteX5" fmla="*/ 514350 w 613271"/>
                    <a:gd name="connsiteY5" fmla="*/ 0 h 751546"/>
                    <a:gd name="connsiteX0" fmla="*/ 514350 w 613271"/>
                    <a:gd name="connsiteY0" fmla="*/ 0 h 751546"/>
                    <a:gd name="connsiteX1" fmla="*/ 533400 w 613271"/>
                    <a:gd name="connsiteY1" fmla="*/ 647700 h 751546"/>
                    <a:gd name="connsiteX2" fmla="*/ 180975 w 613271"/>
                    <a:gd name="connsiteY2" fmla="*/ 733425 h 751546"/>
                    <a:gd name="connsiteX3" fmla="*/ 0 w 613271"/>
                    <a:gd name="connsiteY3" fmla="*/ 561975 h 751546"/>
                    <a:gd name="connsiteX4" fmla="*/ 333375 w 613271"/>
                    <a:gd name="connsiteY4" fmla="*/ 114300 h 751546"/>
                    <a:gd name="connsiteX5" fmla="*/ 514350 w 613271"/>
                    <a:gd name="connsiteY5" fmla="*/ 0 h 751546"/>
                    <a:gd name="connsiteX0" fmla="*/ 523875 w 622796"/>
                    <a:gd name="connsiteY0" fmla="*/ 0 h 751546"/>
                    <a:gd name="connsiteX1" fmla="*/ 542925 w 622796"/>
                    <a:gd name="connsiteY1" fmla="*/ 647700 h 751546"/>
                    <a:gd name="connsiteX2" fmla="*/ 190500 w 622796"/>
                    <a:gd name="connsiteY2" fmla="*/ 733425 h 751546"/>
                    <a:gd name="connsiteX3" fmla="*/ 0 w 622796"/>
                    <a:gd name="connsiteY3" fmla="*/ 533400 h 751546"/>
                    <a:gd name="connsiteX4" fmla="*/ 342900 w 622796"/>
                    <a:gd name="connsiteY4" fmla="*/ 114300 h 751546"/>
                    <a:gd name="connsiteX5" fmla="*/ 523875 w 622796"/>
                    <a:gd name="connsiteY5" fmla="*/ 0 h 751546"/>
                    <a:gd name="connsiteX0" fmla="*/ 523875 w 622796"/>
                    <a:gd name="connsiteY0" fmla="*/ 0 h 751546"/>
                    <a:gd name="connsiteX1" fmla="*/ 542925 w 622796"/>
                    <a:gd name="connsiteY1" fmla="*/ 647700 h 751546"/>
                    <a:gd name="connsiteX2" fmla="*/ 190500 w 622796"/>
                    <a:gd name="connsiteY2" fmla="*/ 733425 h 751546"/>
                    <a:gd name="connsiteX3" fmla="*/ 0 w 622796"/>
                    <a:gd name="connsiteY3" fmla="*/ 533400 h 751546"/>
                    <a:gd name="connsiteX4" fmla="*/ 342900 w 622796"/>
                    <a:gd name="connsiteY4" fmla="*/ 114300 h 751546"/>
                    <a:gd name="connsiteX5" fmla="*/ 523875 w 622796"/>
                    <a:gd name="connsiteY5" fmla="*/ 0 h 751546"/>
                    <a:gd name="connsiteX0" fmla="*/ 533400 w 632321"/>
                    <a:gd name="connsiteY0" fmla="*/ 0 h 751546"/>
                    <a:gd name="connsiteX1" fmla="*/ 552450 w 632321"/>
                    <a:gd name="connsiteY1" fmla="*/ 647700 h 751546"/>
                    <a:gd name="connsiteX2" fmla="*/ 200025 w 632321"/>
                    <a:gd name="connsiteY2" fmla="*/ 733425 h 751546"/>
                    <a:gd name="connsiteX3" fmla="*/ 0 w 632321"/>
                    <a:gd name="connsiteY3" fmla="*/ 542925 h 751546"/>
                    <a:gd name="connsiteX4" fmla="*/ 352425 w 632321"/>
                    <a:gd name="connsiteY4" fmla="*/ 114300 h 751546"/>
                    <a:gd name="connsiteX5" fmla="*/ 533400 w 632321"/>
                    <a:gd name="connsiteY5" fmla="*/ 0 h 751546"/>
                    <a:gd name="connsiteX0" fmla="*/ 552170 w 651091"/>
                    <a:gd name="connsiteY0" fmla="*/ 0 h 751546"/>
                    <a:gd name="connsiteX1" fmla="*/ 571220 w 651091"/>
                    <a:gd name="connsiteY1" fmla="*/ 647700 h 751546"/>
                    <a:gd name="connsiteX2" fmla="*/ 218795 w 651091"/>
                    <a:gd name="connsiteY2" fmla="*/ 733425 h 751546"/>
                    <a:gd name="connsiteX3" fmla="*/ 18770 w 651091"/>
                    <a:gd name="connsiteY3" fmla="*/ 542925 h 751546"/>
                    <a:gd name="connsiteX4" fmla="*/ 371195 w 651091"/>
                    <a:gd name="connsiteY4" fmla="*/ 114300 h 751546"/>
                    <a:gd name="connsiteX5" fmla="*/ 552170 w 651091"/>
                    <a:gd name="connsiteY5" fmla="*/ 0 h 751546"/>
                    <a:gd name="connsiteX0" fmla="*/ 535088 w 634009"/>
                    <a:gd name="connsiteY0" fmla="*/ 0 h 751546"/>
                    <a:gd name="connsiteX1" fmla="*/ 554138 w 634009"/>
                    <a:gd name="connsiteY1" fmla="*/ 647700 h 751546"/>
                    <a:gd name="connsiteX2" fmla="*/ 201713 w 634009"/>
                    <a:gd name="connsiteY2" fmla="*/ 733425 h 751546"/>
                    <a:gd name="connsiteX3" fmla="*/ 1688 w 634009"/>
                    <a:gd name="connsiteY3" fmla="*/ 542925 h 751546"/>
                    <a:gd name="connsiteX4" fmla="*/ 354113 w 634009"/>
                    <a:gd name="connsiteY4" fmla="*/ 114300 h 751546"/>
                    <a:gd name="connsiteX5" fmla="*/ 535088 w 634009"/>
                    <a:gd name="connsiteY5" fmla="*/ 0 h 751546"/>
                    <a:gd name="connsiteX0" fmla="*/ 535088 w 634009"/>
                    <a:gd name="connsiteY0" fmla="*/ 0 h 751546"/>
                    <a:gd name="connsiteX1" fmla="*/ 554138 w 634009"/>
                    <a:gd name="connsiteY1" fmla="*/ 647700 h 751546"/>
                    <a:gd name="connsiteX2" fmla="*/ 201713 w 634009"/>
                    <a:gd name="connsiteY2" fmla="*/ 733425 h 751546"/>
                    <a:gd name="connsiteX3" fmla="*/ 1688 w 634009"/>
                    <a:gd name="connsiteY3" fmla="*/ 542925 h 751546"/>
                    <a:gd name="connsiteX4" fmla="*/ 325538 w 634009"/>
                    <a:gd name="connsiteY4" fmla="*/ 152400 h 751546"/>
                    <a:gd name="connsiteX5" fmla="*/ 535088 w 634009"/>
                    <a:gd name="connsiteY5" fmla="*/ 0 h 751546"/>
                    <a:gd name="connsiteX0" fmla="*/ 535088 w 634009"/>
                    <a:gd name="connsiteY0" fmla="*/ 0 h 751546"/>
                    <a:gd name="connsiteX1" fmla="*/ 554138 w 634009"/>
                    <a:gd name="connsiteY1" fmla="*/ 647700 h 751546"/>
                    <a:gd name="connsiteX2" fmla="*/ 201713 w 634009"/>
                    <a:gd name="connsiteY2" fmla="*/ 733425 h 751546"/>
                    <a:gd name="connsiteX3" fmla="*/ 1688 w 634009"/>
                    <a:gd name="connsiteY3" fmla="*/ 542925 h 751546"/>
                    <a:gd name="connsiteX4" fmla="*/ 325538 w 634009"/>
                    <a:gd name="connsiteY4" fmla="*/ 152400 h 751546"/>
                    <a:gd name="connsiteX5" fmla="*/ 535088 w 634009"/>
                    <a:gd name="connsiteY5" fmla="*/ 0 h 751546"/>
                    <a:gd name="connsiteX0" fmla="*/ 535088 w 634009"/>
                    <a:gd name="connsiteY0" fmla="*/ 0 h 751546"/>
                    <a:gd name="connsiteX1" fmla="*/ 554138 w 634009"/>
                    <a:gd name="connsiteY1" fmla="*/ 647700 h 751546"/>
                    <a:gd name="connsiteX2" fmla="*/ 201713 w 634009"/>
                    <a:gd name="connsiteY2" fmla="*/ 733425 h 751546"/>
                    <a:gd name="connsiteX3" fmla="*/ 1688 w 634009"/>
                    <a:gd name="connsiteY3" fmla="*/ 542925 h 751546"/>
                    <a:gd name="connsiteX4" fmla="*/ 325538 w 634009"/>
                    <a:gd name="connsiteY4" fmla="*/ 152400 h 751546"/>
                    <a:gd name="connsiteX5" fmla="*/ 535088 w 634009"/>
                    <a:gd name="connsiteY5" fmla="*/ 0 h 751546"/>
                    <a:gd name="connsiteX0" fmla="*/ 535088 w 634009"/>
                    <a:gd name="connsiteY0" fmla="*/ 0 h 751546"/>
                    <a:gd name="connsiteX1" fmla="*/ 554138 w 634009"/>
                    <a:gd name="connsiteY1" fmla="*/ 647700 h 751546"/>
                    <a:gd name="connsiteX2" fmla="*/ 201713 w 634009"/>
                    <a:gd name="connsiteY2" fmla="*/ 733425 h 751546"/>
                    <a:gd name="connsiteX3" fmla="*/ 1688 w 634009"/>
                    <a:gd name="connsiteY3" fmla="*/ 542925 h 751546"/>
                    <a:gd name="connsiteX4" fmla="*/ 325538 w 634009"/>
                    <a:gd name="connsiteY4" fmla="*/ 152400 h 751546"/>
                    <a:gd name="connsiteX5" fmla="*/ 535088 w 634009"/>
                    <a:gd name="connsiteY5" fmla="*/ 0 h 751546"/>
                    <a:gd name="connsiteX0" fmla="*/ 535088 w 634009"/>
                    <a:gd name="connsiteY0" fmla="*/ 0 h 751546"/>
                    <a:gd name="connsiteX1" fmla="*/ 554138 w 634009"/>
                    <a:gd name="connsiteY1" fmla="*/ 647700 h 751546"/>
                    <a:gd name="connsiteX2" fmla="*/ 201713 w 634009"/>
                    <a:gd name="connsiteY2" fmla="*/ 733425 h 751546"/>
                    <a:gd name="connsiteX3" fmla="*/ 1688 w 634009"/>
                    <a:gd name="connsiteY3" fmla="*/ 542925 h 751546"/>
                    <a:gd name="connsiteX4" fmla="*/ 325538 w 634009"/>
                    <a:gd name="connsiteY4" fmla="*/ 152400 h 751546"/>
                    <a:gd name="connsiteX5" fmla="*/ 535088 w 634009"/>
                    <a:gd name="connsiteY5" fmla="*/ 0 h 751546"/>
                    <a:gd name="connsiteX0" fmla="*/ 535088 w 634009"/>
                    <a:gd name="connsiteY0" fmla="*/ 963 h 752509"/>
                    <a:gd name="connsiteX1" fmla="*/ 554138 w 634009"/>
                    <a:gd name="connsiteY1" fmla="*/ 648663 h 752509"/>
                    <a:gd name="connsiteX2" fmla="*/ 201713 w 634009"/>
                    <a:gd name="connsiteY2" fmla="*/ 734388 h 752509"/>
                    <a:gd name="connsiteX3" fmla="*/ 1688 w 634009"/>
                    <a:gd name="connsiteY3" fmla="*/ 543888 h 752509"/>
                    <a:gd name="connsiteX4" fmla="*/ 325538 w 634009"/>
                    <a:gd name="connsiteY4" fmla="*/ 153363 h 752509"/>
                    <a:gd name="connsiteX5" fmla="*/ 535088 w 634009"/>
                    <a:gd name="connsiteY5" fmla="*/ 963 h 752509"/>
                    <a:gd name="connsiteX0" fmla="*/ 535088 w 634009"/>
                    <a:gd name="connsiteY0" fmla="*/ 0 h 751546"/>
                    <a:gd name="connsiteX1" fmla="*/ 554138 w 634009"/>
                    <a:gd name="connsiteY1" fmla="*/ 647700 h 751546"/>
                    <a:gd name="connsiteX2" fmla="*/ 201713 w 634009"/>
                    <a:gd name="connsiteY2" fmla="*/ 733425 h 751546"/>
                    <a:gd name="connsiteX3" fmla="*/ 1688 w 634009"/>
                    <a:gd name="connsiteY3" fmla="*/ 542925 h 751546"/>
                    <a:gd name="connsiteX4" fmla="*/ 325538 w 634009"/>
                    <a:gd name="connsiteY4" fmla="*/ 152400 h 751546"/>
                    <a:gd name="connsiteX5" fmla="*/ 535088 w 634009"/>
                    <a:gd name="connsiteY5" fmla="*/ 0 h 751546"/>
                    <a:gd name="connsiteX0" fmla="*/ 535088 w 634009"/>
                    <a:gd name="connsiteY0" fmla="*/ 0 h 751546"/>
                    <a:gd name="connsiteX1" fmla="*/ 554138 w 634009"/>
                    <a:gd name="connsiteY1" fmla="*/ 647700 h 751546"/>
                    <a:gd name="connsiteX2" fmla="*/ 201713 w 634009"/>
                    <a:gd name="connsiteY2" fmla="*/ 733425 h 751546"/>
                    <a:gd name="connsiteX3" fmla="*/ 1688 w 634009"/>
                    <a:gd name="connsiteY3" fmla="*/ 542925 h 751546"/>
                    <a:gd name="connsiteX4" fmla="*/ 258863 w 634009"/>
                    <a:gd name="connsiteY4" fmla="*/ 152400 h 751546"/>
                    <a:gd name="connsiteX5" fmla="*/ 535088 w 634009"/>
                    <a:gd name="connsiteY5" fmla="*/ 0 h 751546"/>
                    <a:gd name="connsiteX0" fmla="*/ 563325 w 662246"/>
                    <a:gd name="connsiteY0" fmla="*/ 0 h 751546"/>
                    <a:gd name="connsiteX1" fmla="*/ 582375 w 662246"/>
                    <a:gd name="connsiteY1" fmla="*/ 647700 h 751546"/>
                    <a:gd name="connsiteX2" fmla="*/ 229950 w 662246"/>
                    <a:gd name="connsiteY2" fmla="*/ 733425 h 751546"/>
                    <a:gd name="connsiteX3" fmla="*/ 1350 w 662246"/>
                    <a:gd name="connsiteY3" fmla="*/ 542925 h 751546"/>
                    <a:gd name="connsiteX4" fmla="*/ 287100 w 662246"/>
                    <a:gd name="connsiteY4" fmla="*/ 152400 h 751546"/>
                    <a:gd name="connsiteX5" fmla="*/ 563325 w 662246"/>
                    <a:gd name="connsiteY5" fmla="*/ 0 h 751546"/>
                    <a:gd name="connsiteX0" fmla="*/ 591674 w 690595"/>
                    <a:gd name="connsiteY0" fmla="*/ 0 h 751546"/>
                    <a:gd name="connsiteX1" fmla="*/ 610724 w 690595"/>
                    <a:gd name="connsiteY1" fmla="*/ 647700 h 751546"/>
                    <a:gd name="connsiteX2" fmla="*/ 258299 w 690595"/>
                    <a:gd name="connsiteY2" fmla="*/ 733425 h 751546"/>
                    <a:gd name="connsiteX3" fmla="*/ 1124 w 690595"/>
                    <a:gd name="connsiteY3" fmla="*/ 514350 h 751546"/>
                    <a:gd name="connsiteX4" fmla="*/ 315449 w 690595"/>
                    <a:gd name="connsiteY4" fmla="*/ 152400 h 751546"/>
                    <a:gd name="connsiteX5" fmla="*/ 591674 w 690595"/>
                    <a:gd name="connsiteY5" fmla="*/ 0 h 751546"/>
                    <a:gd name="connsiteX0" fmla="*/ 591674 w 705762"/>
                    <a:gd name="connsiteY0" fmla="*/ 0 h 751546"/>
                    <a:gd name="connsiteX1" fmla="*/ 610724 w 705762"/>
                    <a:gd name="connsiteY1" fmla="*/ 647700 h 751546"/>
                    <a:gd name="connsiteX2" fmla="*/ 258299 w 705762"/>
                    <a:gd name="connsiteY2" fmla="*/ 733425 h 751546"/>
                    <a:gd name="connsiteX3" fmla="*/ 1124 w 705762"/>
                    <a:gd name="connsiteY3" fmla="*/ 514350 h 751546"/>
                    <a:gd name="connsiteX4" fmla="*/ 315449 w 705762"/>
                    <a:gd name="connsiteY4" fmla="*/ 152400 h 751546"/>
                    <a:gd name="connsiteX5" fmla="*/ 591674 w 705762"/>
                    <a:gd name="connsiteY5" fmla="*/ 0 h 751546"/>
                    <a:gd name="connsiteX0" fmla="*/ 591674 w 719146"/>
                    <a:gd name="connsiteY0" fmla="*/ 0 h 751546"/>
                    <a:gd name="connsiteX1" fmla="*/ 610724 w 719146"/>
                    <a:gd name="connsiteY1" fmla="*/ 647700 h 751546"/>
                    <a:gd name="connsiteX2" fmla="*/ 258299 w 719146"/>
                    <a:gd name="connsiteY2" fmla="*/ 733425 h 751546"/>
                    <a:gd name="connsiteX3" fmla="*/ 1124 w 719146"/>
                    <a:gd name="connsiteY3" fmla="*/ 514350 h 751546"/>
                    <a:gd name="connsiteX4" fmla="*/ 315449 w 719146"/>
                    <a:gd name="connsiteY4" fmla="*/ 152400 h 751546"/>
                    <a:gd name="connsiteX5" fmla="*/ 591674 w 719146"/>
                    <a:gd name="connsiteY5" fmla="*/ 0 h 751546"/>
                    <a:gd name="connsiteX0" fmla="*/ 601199 w 723836"/>
                    <a:gd name="connsiteY0" fmla="*/ 0 h 761071"/>
                    <a:gd name="connsiteX1" fmla="*/ 610724 w 723836"/>
                    <a:gd name="connsiteY1" fmla="*/ 657225 h 761071"/>
                    <a:gd name="connsiteX2" fmla="*/ 258299 w 723836"/>
                    <a:gd name="connsiteY2" fmla="*/ 742950 h 761071"/>
                    <a:gd name="connsiteX3" fmla="*/ 1124 w 723836"/>
                    <a:gd name="connsiteY3" fmla="*/ 523875 h 761071"/>
                    <a:gd name="connsiteX4" fmla="*/ 315449 w 723836"/>
                    <a:gd name="connsiteY4" fmla="*/ 161925 h 761071"/>
                    <a:gd name="connsiteX5" fmla="*/ 601199 w 723836"/>
                    <a:gd name="connsiteY5" fmla="*/ 0 h 761071"/>
                    <a:gd name="connsiteX0" fmla="*/ 658065 w 780702"/>
                    <a:gd name="connsiteY0" fmla="*/ 0 h 761071"/>
                    <a:gd name="connsiteX1" fmla="*/ 667590 w 780702"/>
                    <a:gd name="connsiteY1" fmla="*/ 657225 h 761071"/>
                    <a:gd name="connsiteX2" fmla="*/ 315165 w 780702"/>
                    <a:gd name="connsiteY2" fmla="*/ 742950 h 761071"/>
                    <a:gd name="connsiteX3" fmla="*/ 840 w 780702"/>
                    <a:gd name="connsiteY3" fmla="*/ 523875 h 761071"/>
                    <a:gd name="connsiteX4" fmla="*/ 372315 w 780702"/>
                    <a:gd name="connsiteY4" fmla="*/ 161925 h 761071"/>
                    <a:gd name="connsiteX5" fmla="*/ 658065 w 780702"/>
                    <a:gd name="connsiteY5" fmla="*/ 0 h 761071"/>
                    <a:gd name="connsiteX0" fmla="*/ 658065 w 780702"/>
                    <a:gd name="connsiteY0" fmla="*/ 0 h 761071"/>
                    <a:gd name="connsiteX1" fmla="*/ 667590 w 780702"/>
                    <a:gd name="connsiteY1" fmla="*/ 657225 h 761071"/>
                    <a:gd name="connsiteX2" fmla="*/ 315165 w 780702"/>
                    <a:gd name="connsiteY2" fmla="*/ 742950 h 761071"/>
                    <a:gd name="connsiteX3" fmla="*/ 840 w 780702"/>
                    <a:gd name="connsiteY3" fmla="*/ 523875 h 761071"/>
                    <a:gd name="connsiteX4" fmla="*/ 372315 w 780702"/>
                    <a:gd name="connsiteY4" fmla="*/ 161925 h 761071"/>
                    <a:gd name="connsiteX5" fmla="*/ 658065 w 780702"/>
                    <a:gd name="connsiteY5" fmla="*/ 0 h 761071"/>
                    <a:gd name="connsiteX0" fmla="*/ 677050 w 799687"/>
                    <a:gd name="connsiteY0" fmla="*/ 0 h 761071"/>
                    <a:gd name="connsiteX1" fmla="*/ 686575 w 799687"/>
                    <a:gd name="connsiteY1" fmla="*/ 657225 h 761071"/>
                    <a:gd name="connsiteX2" fmla="*/ 334150 w 799687"/>
                    <a:gd name="connsiteY2" fmla="*/ 742950 h 761071"/>
                    <a:gd name="connsiteX3" fmla="*/ 775 w 799687"/>
                    <a:gd name="connsiteY3" fmla="*/ 571500 h 761071"/>
                    <a:gd name="connsiteX4" fmla="*/ 391300 w 799687"/>
                    <a:gd name="connsiteY4" fmla="*/ 161925 h 761071"/>
                    <a:gd name="connsiteX5" fmla="*/ 677050 w 799687"/>
                    <a:gd name="connsiteY5" fmla="*/ 0 h 761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687" h="761071">
                      <a:moveTo>
                        <a:pt x="677050" y="0"/>
                      </a:moveTo>
                      <a:cubicBezTo>
                        <a:pt x="845325" y="244475"/>
                        <a:pt x="832625" y="469900"/>
                        <a:pt x="686575" y="657225"/>
                      </a:cubicBezTo>
                      <a:cubicBezTo>
                        <a:pt x="550050" y="781050"/>
                        <a:pt x="404000" y="771525"/>
                        <a:pt x="334150" y="742950"/>
                      </a:cubicBezTo>
                      <a:cubicBezTo>
                        <a:pt x="216675" y="657225"/>
                        <a:pt x="-15100" y="676275"/>
                        <a:pt x="775" y="571500"/>
                      </a:cubicBezTo>
                      <a:cubicBezTo>
                        <a:pt x="410350" y="508000"/>
                        <a:pt x="438925" y="473075"/>
                        <a:pt x="391300" y="161925"/>
                      </a:cubicBezTo>
                      <a:cubicBezTo>
                        <a:pt x="423050" y="25400"/>
                        <a:pt x="531000" y="69850"/>
                        <a:pt x="67705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5" name="Freeform 2053">
                  <a:extLst>
                    <a:ext uri="{FF2B5EF4-FFF2-40B4-BE49-F238E27FC236}">
                      <a16:creationId xmlns:a16="http://schemas.microsoft.com/office/drawing/2014/main" id="{BE1F50D0-C306-484D-87C3-2995C76DE56C}"/>
                    </a:ext>
                  </a:extLst>
                </p:cNvPr>
                <p:cNvSpPr/>
                <p:nvPr/>
              </p:nvSpPr>
              <p:spPr>
                <a:xfrm rot="1162786">
                  <a:off x="2428607" y="2600095"/>
                  <a:ext cx="2029427" cy="1500329"/>
                </a:xfrm>
                <a:custGeom>
                  <a:avLst/>
                  <a:gdLst>
                    <a:gd name="connsiteX0" fmla="*/ 914400 w 1057275"/>
                    <a:gd name="connsiteY0" fmla="*/ 0 h 857250"/>
                    <a:gd name="connsiteX1" fmla="*/ 0 w 1057275"/>
                    <a:gd name="connsiteY1" fmla="*/ 381000 h 857250"/>
                    <a:gd name="connsiteX2" fmla="*/ 314325 w 1057275"/>
                    <a:gd name="connsiteY2" fmla="*/ 857250 h 857250"/>
                    <a:gd name="connsiteX3" fmla="*/ 866775 w 1057275"/>
                    <a:gd name="connsiteY3" fmla="*/ 542925 h 857250"/>
                    <a:gd name="connsiteX4" fmla="*/ 819150 w 1057275"/>
                    <a:gd name="connsiteY4" fmla="*/ 247650 h 857250"/>
                    <a:gd name="connsiteX5" fmla="*/ 1057275 w 1057275"/>
                    <a:gd name="connsiteY5" fmla="*/ 114300 h 857250"/>
                    <a:gd name="connsiteX6" fmla="*/ 914400 w 1057275"/>
                    <a:gd name="connsiteY6" fmla="*/ 0 h 857250"/>
                    <a:gd name="connsiteX0" fmla="*/ 914400 w 1057275"/>
                    <a:gd name="connsiteY0" fmla="*/ 0 h 857250"/>
                    <a:gd name="connsiteX1" fmla="*/ 0 w 1057275"/>
                    <a:gd name="connsiteY1" fmla="*/ 381000 h 857250"/>
                    <a:gd name="connsiteX2" fmla="*/ 314325 w 1057275"/>
                    <a:gd name="connsiteY2" fmla="*/ 857250 h 857250"/>
                    <a:gd name="connsiteX3" fmla="*/ 866775 w 1057275"/>
                    <a:gd name="connsiteY3" fmla="*/ 542925 h 857250"/>
                    <a:gd name="connsiteX4" fmla="*/ 819150 w 1057275"/>
                    <a:gd name="connsiteY4" fmla="*/ 247650 h 857250"/>
                    <a:gd name="connsiteX5" fmla="*/ 1057275 w 1057275"/>
                    <a:gd name="connsiteY5" fmla="*/ 114300 h 857250"/>
                    <a:gd name="connsiteX6" fmla="*/ 914400 w 1057275"/>
                    <a:gd name="connsiteY6" fmla="*/ 0 h 857250"/>
                    <a:gd name="connsiteX0" fmla="*/ 914400 w 1057275"/>
                    <a:gd name="connsiteY0" fmla="*/ 0 h 857250"/>
                    <a:gd name="connsiteX1" fmla="*/ 0 w 1057275"/>
                    <a:gd name="connsiteY1" fmla="*/ 381000 h 857250"/>
                    <a:gd name="connsiteX2" fmla="*/ 314325 w 1057275"/>
                    <a:gd name="connsiteY2" fmla="*/ 857250 h 857250"/>
                    <a:gd name="connsiteX3" fmla="*/ 866775 w 1057275"/>
                    <a:gd name="connsiteY3" fmla="*/ 542925 h 857250"/>
                    <a:gd name="connsiteX4" fmla="*/ 819150 w 1057275"/>
                    <a:gd name="connsiteY4" fmla="*/ 247650 h 857250"/>
                    <a:gd name="connsiteX5" fmla="*/ 1057275 w 1057275"/>
                    <a:gd name="connsiteY5" fmla="*/ 114300 h 857250"/>
                    <a:gd name="connsiteX6" fmla="*/ 914400 w 1057275"/>
                    <a:gd name="connsiteY6" fmla="*/ 0 h 857250"/>
                    <a:gd name="connsiteX0" fmla="*/ 866775 w 1009650"/>
                    <a:gd name="connsiteY0" fmla="*/ 0 h 857250"/>
                    <a:gd name="connsiteX1" fmla="*/ 0 w 1009650"/>
                    <a:gd name="connsiteY1" fmla="*/ 400050 h 857250"/>
                    <a:gd name="connsiteX2" fmla="*/ 266700 w 1009650"/>
                    <a:gd name="connsiteY2" fmla="*/ 857250 h 857250"/>
                    <a:gd name="connsiteX3" fmla="*/ 819150 w 1009650"/>
                    <a:gd name="connsiteY3" fmla="*/ 542925 h 857250"/>
                    <a:gd name="connsiteX4" fmla="*/ 771525 w 1009650"/>
                    <a:gd name="connsiteY4" fmla="*/ 247650 h 857250"/>
                    <a:gd name="connsiteX5" fmla="*/ 1009650 w 1009650"/>
                    <a:gd name="connsiteY5" fmla="*/ 114300 h 857250"/>
                    <a:gd name="connsiteX6" fmla="*/ 866775 w 1009650"/>
                    <a:gd name="connsiteY6" fmla="*/ 0 h 857250"/>
                    <a:gd name="connsiteX0" fmla="*/ 866775 w 1009650"/>
                    <a:gd name="connsiteY0" fmla="*/ 0 h 857250"/>
                    <a:gd name="connsiteX1" fmla="*/ 0 w 1009650"/>
                    <a:gd name="connsiteY1" fmla="*/ 400050 h 857250"/>
                    <a:gd name="connsiteX2" fmla="*/ 266700 w 1009650"/>
                    <a:gd name="connsiteY2" fmla="*/ 857250 h 857250"/>
                    <a:gd name="connsiteX3" fmla="*/ 819150 w 1009650"/>
                    <a:gd name="connsiteY3" fmla="*/ 542925 h 857250"/>
                    <a:gd name="connsiteX4" fmla="*/ 771525 w 1009650"/>
                    <a:gd name="connsiteY4" fmla="*/ 247650 h 857250"/>
                    <a:gd name="connsiteX5" fmla="*/ 1009650 w 1009650"/>
                    <a:gd name="connsiteY5" fmla="*/ 114300 h 857250"/>
                    <a:gd name="connsiteX6" fmla="*/ 866775 w 1009650"/>
                    <a:gd name="connsiteY6" fmla="*/ 0 h 857250"/>
                    <a:gd name="connsiteX0" fmla="*/ 908732 w 1051607"/>
                    <a:gd name="connsiteY0" fmla="*/ 0 h 857250"/>
                    <a:gd name="connsiteX1" fmla="*/ 41957 w 1051607"/>
                    <a:gd name="connsiteY1" fmla="*/ 400050 h 857250"/>
                    <a:gd name="connsiteX2" fmla="*/ 308657 w 1051607"/>
                    <a:gd name="connsiteY2" fmla="*/ 857250 h 857250"/>
                    <a:gd name="connsiteX3" fmla="*/ 861107 w 1051607"/>
                    <a:gd name="connsiteY3" fmla="*/ 542925 h 857250"/>
                    <a:gd name="connsiteX4" fmla="*/ 813482 w 1051607"/>
                    <a:gd name="connsiteY4" fmla="*/ 247650 h 857250"/>
                    <a:gd name="connsiteX5" fmla="*/ 1051607 w 1051607"/>
                    <a:gd name="connsiteY5" fmla="*/ 114300 h 857250"/>
                    <a:gd name="connsiteX6" fmla="*/ 908732 w 1051607"/>
                    <a:gd name="connsiteY6" fmla="*/ 0 h 857250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19875 w 1058000"/>
                    <a:gd name="connsiteY4" fmla="*/ 2476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19875 w 1058000"/>
                    <a:gd name="connsiteY4" fmla="*/ 2476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19875 w 1058000"/>
                    <a:gd name="connsiteY4" fmla="*/ 2476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19875 w 1058000"/>
                    <a:gd name="connsiteY4" fmla="*/ 2476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19875 w 1058000"/>
                    <a:gd name="connsiteY4" fmla="*/ 2476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19875 w 1058000"/>
                    <a:gd name="connsiteY4" fmla="*/ 2476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57975 w 1058000"/>
                    <a:gd name="connsiteY4" fmla="*/ 2857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57975 w 1058000"/>
                    <a:gd name="connsiteY4" fmla="*/ 2857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57975 w 1058000"/>
                    <a:gd name="connsiteY4" fmla="*/ 2857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915125 w 1058608"/>
                    <a:gd name="connsiteY0" fmla="*/ 0 h 857562"/>
                    <a:gd name="connsiteX1" fmla="*/ 48350 w 1058608"/>
                    <a:gd name="connsiteY1" fmla="*/ 400050 h 857562"/>
                    <a:gd name="connsiteX2" fmla="*/ 315050 w 1058608"/>
                    <a:gd name="connsiteY2" fmla="*/ 857250 h 857562"/>
                    <a:gd name="connsiteX3" fmla="*/ 867500 w 1058608"/>
                    <a:gd name="connsiteY3" fmla="*/ 542925 h 857562"/>
                    <a:gd name="connsiteX4" fmla="*/ 857975 w 1058608"/>
                    <a:gd name="connsiteY4" fmla="*/ 285750 h 857562"/>
                    <a:gd name="connsiteX5" fmla="*/ 1058000 w 1058608"/>
                    <a:gd name="connsiteY5" fmla="*/ 114300 h 857562"/>
                    <a:gd name="connsiteX6" fmla="*/ 915125 w 1058608"/>
                    <a:gd name="connsiteY6" fmla="*/ 0 h 857562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57975 w 1058000"/>
                    <a:gd name="connsiteY4" fmla="*/ 2857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915125 w 1058000"/>
                    <a:gd name="connsiteY0" fmla="*/ 0 h 857562"/>
                    <a:gd name="connsiteX1" fmla="*/ 48350 w 1058000"/>
                    <a:gd name="connsiteY1" fmla="*/ 400050 h 857562"/>
                    <a:gd name="connsiteX2" fmla="*/ 315050 w 1058000"/>
                    <a:gd name="connsiteY2" fmla="*/ 857250 h 857562"/>
                    <a:gd name="connsiteX3" fmla="*/ 867500 w 1058000"/>
                    <a:gd name="connsiteY3" fmla="*/ 542925 h 857562"/>
                    <a:gd name="connsiteX4" fmla="*/ 857975 w 1058000"/>
                    <a:gd name="connsiteY4" fmla="*/ 285750 h 857562"/>
                    <a:gd name="connsiteX5" fmla="*/ 1058000 w 1058000"/>
                    <a:gd name="connsiteY5" fmla="*/ 114300 h 857562"/>
                    <a:gd name="connsiteX6" fmla="*/ 915125 w 1058000"/>
                    <a:gd name="connsiteY6" fmla="*/ 0 h 85756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67500 w 1058000"/>
                    <a:gd name="connsiteY3" fmla="*/ 561975 h 876612"/>
                    <a:gd name="connsiteX4" fmla="*/ 857975 w 1058000"/>
                    <a:gd name="connsiteY4" fmla="*/ 304800 h 876612"/>
                    <a:gd name="connsiteX5" fmla="*/ 1058000 w 1058000"/>
                    <a:gd name="connsiteY5" fmla="*/ 133350 h 876612"/>
                    <a:gd name="connsiteX6" fmla="*/ 848450 w 1058000"/>
                    <a:gd name="connsiteY6" fmla="*/ 0 h 87661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67500 w 1058000"/>
                    <a:gd name="connsiteY3" fmla="*/ 561975 h 876612"/>
                    <a:gd name="connsiteX4" fmla="*/ 857975 w 1058000"/>
                    <a:gd name="connsiteY4" fmla="*/ 304800 h 876612"/>
                    <a:gd name="connsiteX5" fmla="*/ 1058000 w 1058000"/>
                    <a:gd name="connsiteY5" fmla="*/ 133350 h 876612"/>
                    <a:gd name="connsiteX6" fmla="*/ 848450 w 1058000"/>
                    <a:gd name="connsiteY6" fmla="*/ 0 h 87661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67500 w 1058000"/>
                    <a:gd name="connsiteY3" fmla="*/ 561975 h 876612"/>
                    <a:gd name="connsiteX4" fmla="*/ 886550 w 1058000"/>
                    <a:gd name="connsiteY4" fmla="*/ 323850 h 876612"/>
                    <a:gd name="connsiteX5" fmla="*/ 1058000 w 1058000"/>
                    <a:gd name="connsiteY5" fmla="*/ 133350 h 876612"/>
                    <a:gd name="connsiteX6" fmla="*/ 848450 w 1058000"/>
                    <a:gd name="connsiteY6" fmla="*/ 0 h 87661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67500 w 1058000"/>
                    <a:gd name="connsiteY3" fmla="*/ 561975 h 876612"/>
                    <a:gd name="connsiteX4" fmla="*/ 886550 w 1058000"/>
                    <a:gd name="connsiteY4" fmla="*/ 323850 h 876612"/>
                    <a:gd name="connsiteX5" fmla="*/ 1058000 w 1058000"/>
                    <a:gd name="connsiteY5" fmla="*/ 133350 h 876612"/>
                    <a:gd name="connsiteX6" fmla="*/ 848450 w 1058000"/>
                    <a:gd name="connsiteY6" fmla="*/ 0 h 87661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67500 w 1058000"/>
                    <a:gd name="connsiteY3" fmla="*/ 561975 h 876612"/>
                    <a:gd name="connsiteX4" fmla="*/ 886550 w 1058000"/>
                    <a:gd name="connsiteY4" fmla="*/ 323850 h 876612"/>
                    <a:gd name="connsiteX5" fmla="*/ 1058000 w 1058000"/>
                    <a:gd name="connsiteY5" fmla="*/ 133350 h 876612"/>
                    <a:gd name="connsiteX6" fmla="*/ 848450 w 1058000"/>
                    <a:gd name="connsiteY6" fmla="*/ 0 h 87661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86550 w 1058000"/>
                    <a:gd name="connsiteY3" fmla="*/ 323850 h 876612"/>
                    <a:gd name="connsiteX4" fmla="*/ 1058000 w 1058000"/>
                    <a:gd name="connsiteY4" fmla="*/ 133350 h 876612"/>
                    <a:gd name="connsiteX5" fmla="*/ 848450 w 1058000"/>
                    <a:gd name="connsiteY5" fmla="*/ 0 h 87661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86550 w 1058000"/>
                    <a:gd name="connsiteY3" fmla="*/ 323850 h 876612"/>
                    <a:gd name="connsiteX4" fmla="*/ 1058000 w 1058000"/>
                    <a:gd name="connsiteY4" fmla="*/ 133350 h 876612"/>
                    <a:gd name="connsiteX5" fmla="*/ 848450 w 1058000"/>
                    <a:gd name="connsiteY5" fmla="*/ 0 h 87661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77025 w 1058000"/>
                    <a:gd name="connsiteY3" fmla="*/ 381000 h 876612"/>
                    <a:gd name="connsiteX4" fmla="*/ 1058000 w 1058000"/>
                    <a:gd name="connsiteY4" fmla="*/ 133350 h 876612"/>
                    <a:gd name="connsiteX5" fmla="*/ 848450 w 1058000"/>
                    <a:gd name="connsiteY5" fmla="*/ 0 h 87661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77025 w 1058000"/>
                    <a:gd name="connsiteY3" fmla="*/ 381000 h 876612"/>
                    <a:gd name="connsiteX4" fmla="*/ 1058000 w 1058000"/>
                    <a:gd name="connsiteY4" fmla="*/ 133350 h 876612"/>
                    <a:gd name="connsiteX5" fmla="*/ 848450 w 1058000"/>
                    <a:gd name="connsiteY5" fmla="*/ 0 h 87661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77025 w 1058000"/>
                    <a:gd name="connsiteY3" fmla="*/ 381000 h 876612"/>
                    <a:gd name="connsiteX4" fmla="*/ 1058000 w 1058000"/>
                    <a:gd name="connsiteY4" fmla="*/ 133350 h 876612"/>
                    <a:gd name="connsiteX5" fmla="*/ 848450 w 1058000"/>
                    <a:gd name="connsiteY5" fmla="*/ 0 h 876612"/>
                    <a:gd name="connsiteX0" fmla="*/ 848450 w 1058000"/>
                    <a:gd name="connsiteY0" fmla="*/ 0 h 876612"/>
                    <a:gd name="connsiteX1" fmla="*/ 48350 w 1058000"/>
                    <a:gd name="connsiteY1" fmla="*/ 419100 h 876612"/>
                    <a:gd name="connsiteX2" fmla="*/ 315050 w 1058000"/>
                    <a:gd name="connsiteY2" fmla="*/ 876300 h 876612"/>
                    <a:gd name="connsiteX3" fmla="*/ 877025 w 1058000"/>
                    <a:gd name="connsiteY3" fmla="*/ 381000 h 876612"/>
                    <a:gd name="connsiteX4" fmla="*/ 1058000 w 1058000"/>
                    <a:gd name="connsiteY4" fmla="*/ 133350 h 876612"/>
                    <a:gd name="connsiteX5" fmla="*/ 848450 w 1058000"/>
                    <a:gd name="connsiteY5" fmla="*/ 0 h 876612"/>
                    <a:gd name="connsiteX0" fmla="*/ 848450 w 947893"/>
                    <a:gd name="connsiteY0" fmla="*/ 122 h 876734"/>
                    <a:gd name="connsiteX1" fmla="*/ 48350 w 947893"/>
                    <a:gd name="connsiteY1" fmla="*/ 419222 h 876734"/>
                    <a:gd name="connsiteX2" fmla="*/ 315050 w 947893"/>
                    <a:gd name="connsiteY2" fmla="*/ 876422 h 876734"/>
                    <a:gd name="connsiteX3" fmla="*/ 877025 w 947893"/>
                    <a:gd name="connsiteY3" fmla="*/ 381122 h 876734"/>
                    <a:gd name="connsiteX4" fmla="*/ 848450 w 947893"/>
                    <a:gd name="connsiteY4" fmla="*/ 122 h 876734"/>
                    <a:gd name="connsiteX0" fmla="*/ 848450 w 958274"/>
                    <a:gd name="connsiteY0" fmla="*/ 122 h 876734"/>
                    <a:gd name="connsiteX1" fmla="*/ 48350 w 958274"/>
                    <a:gd name="connsiteY1" fmla="*/ 419222 h 876734"/>
                    <a:gd name="connsiteX2" fmla="*/ 315050 w 958274"/>
                    <a:gd name="connsiteY2" fmla="*/ 876422 h 876734"/>
                    <a:gd name="connsiteX3" fmla="*/ 896075 w 958274"/>
                    <a:gd name="connsiteY3" fmla="*/ 381122 h 876734"/>
                    <a:gd name="connsiteX4" fmla="*/ 848450 w 958274"/>
                    <a:gd name="connsiteY4" fmla="*/ 122 h 876734"/>
                    <a:gd name="connsiteX0" fmla="*/ 848450 w 1027683"/>
                    <a:gd name="connsiteY0" fmla="*/ 152 h 876764"/>
                    <a:gd name="connsiteX1" fmla="*/ 48350 w 1027683"/>
                    <a:gd name="connsiteY1" fmla="*/ 419252 h 876764"/>
                    <a:gd name="connsiteX2" fmla="*/ 315050 w 1027683"/>
                    <a:gd name="connsiteY2" fmla="*/ 876452 h 876764"/>
                    <a:gd name="connsiteX3" fmla="*/ 896075 w 1027683"/>
                    <a:gd name="connsiteY3" fmla="*/ 381152 h 876764"/>
                    <a:gd name="connsiteX4" fmla="*/ 848450 w 1027683"/>
                    <a:gd name="connsiteY4" fmla="*/ 152 h 876764"/>
                    <a:gd name="connsiteX0" fmla="*/ 848450 w 1075799"/>
                    <a:gd name="connsiteY0" fmla="*/ 0 h 876612"/>
                    <a:gd name="connsiteX1" fmla="*/ 48350 w 1075799"/>
                    <a:gd name="connsiteY1" fmla="*/ 419100 h 876612"/>
                    <a:gd name="connsiteX2" fmla="*/ 315050 w 1075799"/>
                    <a:gd name="connsiteY2" fmla="*/ 876300 h 876612"/>
                    <a:gd name="connsiteX3" fmla="*/ 896075 w 1075799"/>
                    <a:gd name="connsiteY3" fmla="*/ 381000 h 876612"/>
                    <a:gd name="connsiteX4" fmla="*/ 848450 w 1075799"/>
                    <a:gd name="connsiteY4" fmla="*/ 0 h 876612"/>
                    <a:gd name="connsiteX0" fmla="*/ 810350 w 1059209"/>
                    <a:gd name="connsiteY0" fmla="*/ 0 h 876612"/>
                    <a:gd name="connsiteX1" fmla="*/ 48350 w 1059209"/>
                    <a:gd name="connsiteY1" fmla="*/ 419100 h 876612"/>
                    <a:gd name="connsiteX2" fmla="*/ 315050 w 1059209"/>
                    <a:gd name="connsiteY2" fmla="*/ 876300 h 876612"/>
                    <a:gd name="connsiteX3" fmla="*/ 896075 w 1059209"/>
                    <a:gd name="connsiteY3" fmla="*/ 381000 h 876612"/>
                    <a:gd name="connsiteX4" fmla="*/ 810350 w 1059209"/>
                    <a:gd name="connsiteY4" fmla="*/ 0 h 876612"/>
                    <a:gd name="connsiteX0" fmla="*/ 810350 w 1092130"/>
                    <a:gd name="connsiteY0" fmla="*/ 0 h 876612"/>
                    <a:gd name="connsiteX1" fmla="*/ 48350 w 1092130"/>
                    <a:gd name="connsiteY1" fmla="*/ 419100 h 876612"/>
                    <a:gd name="connsiteX2" fmla="*/ 315050 w 1092130"/>
                    <a:gd name="connsiteY2" fmla="*/ 876300 h 876612"/>
                    <a:gd name="connsiteX3" fmla="*/ 896075 w 1092130"/>
                    <a:gd name="connsiteY3" fmla="*/ 381000 h 876612"/>
                    <a:gd name="connsiteX4" fmla="*/ 810350 w 1092130"/>
                    <a:gd name="connsiteY4" fmla="*/ 0 h 876612"/>
                    <a:gd name="connsiteX0" fmla="*/ 810350 w 1092130"/>
                    <a:gd name="connsiteY0" fmla="*/ 0 h 876612"/>
                    <a:gd name="connsiteX1" fmla="*/ 48350 w 1092130"/>
                    <a:gd name="connsiteY1" fmla="*/ 419100 h 876612"/>
                    <a:gd name="connsiteX2" fmla="*/ 315050 w 1092130"/>
                    <a:gd name="connsiteY2" fmla="*/ 876300 h 876612"/>
                    <a:gd name="connsiteX3" fmla="*/ 896075 w 1092130"/>
                    <a:gd name="connsiteY3" fmla="*/ 381000 h 876612"/>
                    <a:gd name="connsiteX4" fmla="*/ 810350 w 1092130"/>
                    <a:gd name="connsiteY4" fmla="*/ 0 h 876612"/>
                    <a:gd name="connsiteX0" fmla="*/ 802712 w 1084492"/>
                    <a:gd name="connsiteY0" fmla="*/ 0 h 819571"/>
                    <a:gd name="connsiteX1" fmla="*/ 40712 w 1084492"/>
                    <a:gd name="connsiteY1" fmla="*/ 419100 h 819571"/>
                    <a:gd name="connsiteX2" fmla="*/ 383612 w 1084492"/>
                    <a:gd name="connsiteY2" fmla="*/ 819150 h 819571"/>
                    <a:gd name="connsiteX3" fmla="*/ 888437 w 1084492"/>
                    <a:gd name="connsiteY3" fmla="*/ 381000 h 819571"/>
                    <a:gd name="connsiteX4" fmla="*/ 802712 w 1084492"/>
                    <a:gd name="connsiteY4" fmla="*/ 0 h 819571"/>
                    <a:gd name="connsiteX0" fmla="*/ 751047 w 1032827"/>
                    <a:gd name="connsiteY0" fmla="*/ 0 h 819492"/>
                    <a:gd name="connsiteX1" fmla="*/ 46197 w 1032827"/>
                    <a:gd name="connsiteY1" fmla="*/ 381000 h 819492"/>
                    <a:gd name="connsiteX2" fmla="*/ 331947 w 1032827"/>
                    <a:gd name="connsiteY2" fmla="*/ 819150 h 819492"/>
                    <a:gd name="connsiteX3" fmla="*/ 836772 w 1032827"/>
                    <a:gd name="connsiteY3" fmla="*/ 381000 h 819492"/>
                    <a:gd name="connsiteX4" fmla="*/ 751047 w 1032827"/>
                    <a:gd name="connsiteY4" fmla="*/ 0 h 819492"/>
                    <a:gd name="connsiteX0" fmla="*/ 723268 w 1005048"/>
                    <a:gd name="connsiteY0" fmla="*/ 0 h 819527"/>
                    <a:gd name="connsiteX1" fmla="*/ 18418 w 1005048"/>
                    <a:gd name="connsiteY1" fmla="*/ 381000 h 819527"/>
                    <a:gd name="connsiteX2" fmla="*/ 304168 w 1005048"/>
                    <a:gd name="connsiteY2" fmla="*/ 819150 h 819527"/>
                    <a:gd name="connsiteX3" fmla="*/ 808993 w 1005048"/>
                    <a:gd name="connsiteY3" fmla="*/ 381000 h 819527"/>
                    <a:gd name="connsiteX4" fmla="*/ 723268 w 1005048"/>
                    <a:gd name="connsiteY4" fmla="*/ 0 h 819527"/>
                    <a:gd name="connsiteX0" fmla="*/ 726577 w 1008357"/>
                    <a:gd name="connsiteY0" fmla="*/ 0 h 819150"/>
                    <a:gd name="connsiteX1" fmla="*/ 21727 w 1008357"/>
                    <a:gd name="connsiteY1" fmla="*/ 381000 h 819150"/>
                    <a:gd name="connsiteX2" fmla="*/ 307477 w 1008357"/>
                    <a:gd name="connsiteY2" fmla="*/ 819150 h 819150"/>
                    <a:gd name="connsiteX3" fmla="*/ 812302 w 1008357"/>
                    <a:gd name="connsiteY3" fmla="*/ 381000 h 819150"/>
                    <a:gd name="connsiteX4" fmla="*/ 726577 w 1008357"/>
                    <a:gd name="connsiteY4" fmla="*/ 0 h 819150"/>
                    <a:gd name="connsiteX0" fmla="*/ 726577 w 1008357"/>
                    <a:gd name="connsiteY0" fmla="*/ 0 h 819150"/>
                    <a:gd name="connsiteX1" fmla="*/ 21727 w 1008357"/>
                    <a:gd name="connsiteY1" fmla="*/ 381000 h 819150"/>
                    <a:gd name="connsiteX2" fmla="*/ 307477 w 1008357"/>
                    <a:gd name="connsiteY2" fmla="*/ 819150 h 819150"/>
                    <a:gd name="connsiteX3" fmla="*/ 812302 w 1008357"/>
                    <a:gd name="connsiteY3" fmla="*/ 381000 h 819150"/>
                    <a:gd name="connsiteX4" fmla="*/ 726577 w 1008357"/>
                    <a:gd name="connsiteY4" fmla="*/ 0 h 819150"/>
                    <a:gd name="connsiteX0" fmla="*/ 726577 w 1008357"/>
                    <a:gd name="connsiteY0" fmla="*/ 0 h 819150"/>
                    <a:gd name="connsiteX1" fmla="*/ 21727 w 1008357"/>
                    <a:gd name="connsiteY1" fmla="*/ 381000 h 819150"/>
                    <a:gd name="connsiteX2" fmla="*/ 307477 w 1008357"/>
                    <a:gd name="connsiteY2" fmla="*/ 819150 h 819150"/>
                    <a:gd name="connsiteX3" fmla="*/ 812302 w 1008357"/>
                    <a:gd name="connsiteY3" fmla="*/ 381000 h 819150"/>
                    <a:gd name="connsiteX4" fmla="*/ 726577 w 1008357"/>
                    <a:gd name="connsiteY4" fmla="*/ 0 h 819150"/>
                    <a:gd name="connsiteX0" fmla="*/ 756241 w 1038021"/>
                    <a:gd name="connsiteY0" fmla="*/ 0 h 819150"/>
                    <a:gd name="connsiteX1" fmla="*/ 51391 w 1038021"/>
                    <a:gd name="connsiteY1" fmla="*/ 381000 h 819150"/>
                    <a:gd name="connsiteX2" fmla="*/ 337141 w 1038021"/>
                    <a:gd name="connsiteY2" fmla="*/ 819150 h 819150"/>
                    <a:gd name="connsiteX3" fmla="*/ 841966 w 1038021"/>
                    <a:gd name="connsiteY3" fmla="*/ 381000 h 819150"/>
                    <a:gd name="connsiteX4" fmla="*/ 756241 w 1038021"/>
                    <a:gd name="connsiteY4" fmla="*/ 0 h 819150"/>
                    <a:gd name="connsiteX0" fmla="*/ 756241 w 1038021"/>
                    <a:gd name="connsiteY0" fmla="*/ 127 h 819277"/>
                    <a:gd name="connsiteX1" fmla="*/ 51391 w 1038021"/>
                    <a:gd name="connsiteY1" fmla="*/ 381127 h 819277"/>
                    <a:gd name="connsiteX2" fmla="*/ 337141 w 1038021"/>
                    <a:gd name="connsiteY2" fmla="*/ 819277 h 819277"/>
                    <a:gd name="connsiteX3" fmla="*/ 841966 w 1038021"/>
                    <a:gd name="connsiteY3" fmla="*/ 381127 h 819277"/>
                    <a:gd name="connsiteX4" fmla="*/ 756241 w 1038021"/>
                    <a:gd name="connsiteY4" fmla="*/ 127 h 819277"/>
                    <a:gd name="connsiteX0" fmla="*/ 789773 w 1071553"/>
                    <a:gd name="connsiteY0" fmla="*/ 138 h 819288"/>
                    <a:gd name="connsiteX1" fmla="*/ 46823 w 1071553"/>
                    <a:gd name="connsiteY1" fmla="*/ 362088 h 819288"/>
                    <a:gd name="connsiteX2" fmla="*/ 370673 w 1071553"/>
                    <a:gd name="connsiteY2" fmla="*/ 819288 h 819288"/>
                    <a:gd name="connsiteX3" fmla="*/ 875498 w 1071553"/>
                    <a:gd name="connsiteY3" fmla="*/ 381138 h 819288"/>
                    <a:gd name="connsiteX4" fmla="*/ 789773 w 1071553"/>
                    <a:gd name="connsiteY4" fmla="*/ 138 h 819288"/>
                    <a:gd name="connsiteX0" fmla="*/ 801061 w 1082841"/>
                    <a:gd name="connsiteY0" fmla="*/ 138 h 819288"/>
                    <a:gd name="connsiteX1" fmla="*/ 58111 w 1082841"/>
                    <a:gd name="connsiteY1" fmla="*/ 362088 h 819288"/>
                    <a:gd name="connsiteX2" fmla="*/ 381961 w 1082841"/>
                    <a:gd name="connsiteY2" fmla="*/ 819288 h 819288"/>
                    <a:gd name="connsiteX3" fmla="*/ 886786 w 1082841"/>
                    <a:gd name="connsiteY3" fmla="*/ 381138 h 819288"/>
                    <a:gd name="connsiteX4" fmla="*/ 801061 w 1082841"/>
                    <a:gd name="connsiteY4" fmla="*/ 138 h 819288"/>
                    <a:gd name="connsiteX0" fmla="*/ 801061 w 1089831"/>
                    <a:gd name="connsiteY0" fmla="*/ 138 h 819288"/>
                    <a:gd name="connsiteX1" fmla="*/ 58111 w 1089831"/>
                    <a:gd name="connsiteY1" fmla="*/ 362088 h 819288"/>
                    <a:gd name="connsiteX2" fmla="*/ 381961 w 1089831"/>
                    <a:gd name="connsiteY2" fmla="*/ 819288 h 819288"/>
                    <a:gd name="connsiteX3" fmla="*/ 886786 w 1089831"/>
                    <a:gd name="connsiteY3" fmla="*/ 381138 h 819288"/>
                    <a:gd name="connsiteX4" fmla="*/ 801061 w 1089831"/>
                    <a:gd name="connsiteY4" fmla="*/ 138 h 819288"/>
                    <a:gd name="connsiteX0" fmla="*/ 801061 w 1108213"/>
                    <a:gd name="connsiteY0" fmla="*/ 138 h 819288"/>
                    <a:gd name="connsiteX1" fmla="*/ 58111 w 1108213"/>
                    <a:gd name="connsiteY1" fmla="*/ 362088 h 819288"/>
                    <a:gd name="connsiteX2" fmla="*/ 381961 w 1108213"/>
                    <a:gd name="connsiteY2" fmla="*/ 819288 h 819288"/>
                    <a:gd name="connsiteX3" fmla="*/ 886786 w 1108213"/>
                    <a:gd name="connsiteY3" fmla="*/ 381138 h 819288"/>
                    <a:gd name="connsiteX4" fmla="*/ 801061 w 1108213"/>
                    <a:gd name="connsiteY4" fmla="*/ 138 h 819288"/>
                    <a:gd name="connsiteX0" fmla="*/ 801061 w 1108213"/>
                    <a:gd name="connsiteY0" fmla="*/ 138 h 819288"/>
                    <a:gd name="connsiteX1" fmla="*/ 58111 w 1108213"/>
                    <a:gd name="connsiteY1" fmla="*/ 362088 h 819288"/>
                    <a:gd name="connsiteX2" fmla="*/ 381961 w 1108213"/>
                    <a:gd name="connsiteY2" fmla="*/ 819288 h 819288"/>
                    <a:gd name="connsiteX3" fmla="*/ 886786 w 1108213"/>
                    <a:gd name="connsiteY3" fmla="*/ 381138 h 819288"/>
                    <a:gd name="connsiteX4" fmla="*/ 801061 w 1108213"/>
                    <a:gd name="connsiteY4" fmla="*/ 138 h 81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8213" h="819288">
                      <a:moveTo>
                        <a:pt x="801061" y="138"/>
                      </a:moveTo>
                      <a:cubicBezTo>
                        <a:pt x="239086" y="-6212"/>
                        <a:pt x="210511" y="206513"/>
                        <a:pt x="58111" y="362088"/>
                      </a:cubicBezTo>
                      <a:cubicBezTo>
                        <a:pt x="-129214" y="600213"/>
                        <a:pt x="178761" y="781188"/>
                        <a:pt x="381961" y="819288"/>
                      </a:cubicBezTo>
                      <a:cubicBezTo>
                        <a:pt x="607386" y="793888"/>
                        <a:pt x="705811" y="790713"/>
                        <a:pt x="886786" y="381138"/>
                      </a:cubicBezTo>
                      <a:cubicBezTo>
                        <a:pt x="1185236" y="187463"/>
                        <a:pt x="1205874" y="12838"/>
                        <a:pt x="801061" y="1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6" name="Freeform 2054">
                  <a:extLst>
                    <a:ext uri="{FF2B5EF4-FFF2-40B4-BE49-F238E27FC236}">
                      <a16:creationId xmlns:a16="http://schemas.microsoft.com/office/drawing/2014/main" id="{235814BB-D428-4B96-9660-A61AB6F78B2C}"/>
                    </a:ext>
                  </a:extLst>
                </p:cNvPr>
                <p:cNvSpPr/>
                <p:nvPr/>
              </p:nvSpPr>
              <p:spPr>
                <a:xfrm rot="21372279">
                  <a:off x="3719843" y="2757748"/>
                  <a:ext cx="1217703" cy="1011680"/>
                </a:xfrm>
                <a:custGeom>
                  <a:avLst/>
                  <a:gdLst>
                    <a:gd name="connsiteX0" fmla="*/ 85725 w 561975"/>
                    <a:gd name="connsiteY0" fmla="*/ 0 h 485775"/>
                    <a:gd name="connsiteX1" fmla="*/ 561975 w 561975"/>
                    <a:gd name="connsiteY1" fmla="*/ 219075 h 485775"/>
                    <a:gd name="connsiteX2" fmla="*/ 361950 w 561975"/>
                    <a:gd name="connsiteY2" fmla="*/ 485775 h 485775"/>
                    <a:gd name="connsiteX3" fmla="*/ 0 w 561975"/>
                    <a:gd name="connsiteY3" fmla="*/ 476250 h 485775"/>
                    <a:gd name="connsiteX4" fmla="*/ 85725 w 561975"/>
                    <a:gd name="connsiteY4" fmla="*/ 0 h 485775"/>
                    <a:gd name="connsiteX0" fmla="*/ 85725 w 561975"/>
                    <a:gd name="connsiteY0" fmla="*/ 0 h 485775"/>
                    <a:gd name="connsiteX1" fmla="*/ 561975 w 561975"/>
                    <a:gd name="connsiteY1" fmla="*/ 219075 h 485775"/>
                    <a:gd name="connsiteX2" fmla="*/ 361950 w 561975"/>
                    <a:gd name="connsiteY2" fmla="*/ 485775 h 485775"/>
                    <a:gd name="connsiteX3" fmla="*/ 0 w 561975"/>
                    <a:gd name="connsiteY3" fmla="*/ 476250 h 485775"/>
                    <a:gd name="connsiteX4" fmla="*/ 85725 w 561975"/>
                    <a:gd name="connsiteY4" fmla="*/ 0 h 485775"/>
                    <a:gd name="connsiteX0" fmla="*/ 85725 w 561975"/>
                    <a:gd name="connsiteY0" fmla="*/ 12268 h 498043"/>
                    <a:gd name="connsiteX1" fmla="*/ 561975 w 561975"/>
                    <a:gd name="connsiteY1" fmla="*/ 231343 h 498043"/>
                    <a:gd name="connsiteX2" fmla="*/ 361950 w 561975"/>
                    <a:gd name="connsiteY2" fmla="*/ 498043 h 498043"/>
                    <a:gd name="connsiteX3" fmla="*/ 0 w 561975"/>
                    <a:gd name="connsiteY3" fmla="*/ 488518 h 498043"/>
                    <a:gd name="connsiteX4" fmla="*/ 85725 w 561975"/>
                    <a:gd name="connsiteY4" fmla="*/ 12268 h 498043"/>
                    <a:gd name="connsiteX0" fmla="*/ 85725 w 561975"/>
                    <a:gd name="connsiteY0" fmla="*/ 12268 h 498043"/>
                    <a:gd name="connsiteX1" fmla="*/ 561975 w 561975"/>
                    <a:gd name="connsiteY1" fmla="*/ 231343 h 498043"/>
                    <a:gd name="connsiteX2" fmla="*/ 361950 w 561975"/>
                    <a:gd name="connsiteY2" fmla="*/ 498043 h 498043"/>
                    <a:gd name="connsiteX3" fmla="*/ 0 w 561975"/>
                    <a:gd name="connsiteY3" fmla="*/ 488518 h 498043"/>
                    <a:gd name="connsiteX4" fmla="*/ 85725 w 561975"/>
                    <a:gd name="connsiteY4" fmla="*/ 12268 h 498043"/>
                    <a:gd name="connsiteX0" fmla="*/ 114690 w 590940"/>
                    <a:gd name="connsiteY0" fmla="*/ 12268 h 498043"/>
                    <a:gd name="connsiteX1" fmla="*/ 590940 w 590940"/>
                    <a:gd name="connsiteY1" fmla="*/ 231343 h 498043"/>
                    <a:gd name="connsiteX2" fmla="*/ 390915 w 590940"/>
                    <a:gd name="connsiteY2" fmla="*/ 498043 h 498043"/>
                    <a:gd name="connsiteX3" fmla="*/ 28965 w 590940"/>
                    <a:gd name="connsiteY3" fmla="*/ 488518 h 498043"/>
                    <a:gd name="connsiteX4" fmla="*/ 114690 w 590940"/>
                    <a:gd name="connsiteY4" fmla="*/ 12268 h 498043"/>
                    <a:gd name="connsiteX0" fmla="*/ 114690 w 590940"/>
                    <a:gd name="connsiteY0" fmla="*/ 12268 h 508833"/>
                    <a:gd name="connsiteX1" fmla="*/ 590940 w 590940"/>
                    <a:gd name="connsiteY1" fmla="*/ 231343 h 508833"/>
                    <a:gd name="connsiteX2" fmla="*/ 390915 w 590940"/>
                    <a:gd name="connsiteY2" fmla="*/ 498043 h 508833"/>
                    <a:gd name="connsiteX3" fmla="*/ 28965 w 590940"/>
                    <a:gd name="connsiteY3" fmla="*/ 488518 h 508833"/>
                    <a:gd name="connsiteX4" fmla="*/ 114690 w 590940"/>
                    <a:gd name="connsiteY4" fmla="*/ 12268 h 508833"/>
                    <a:gd name="connsiteX0" fmla="*/ 114690 w 590940"/>
                    <a:gd name="connsiteY0" fmla="*/ 12268 h 518297"/>
                    <a:gd name="connsiteX1" fmla="*/ 590940 w 590940"/>
                    <a:gd name="connsiteY1" fmla="*/ 231343 h 518297"/>
                    <a:gd name="connsiteX2" fmla="*/ 390915 w 590940"/>
                    <a:gd name="connsiteY2" fmla="*/ 498043 h 518297"/>
                    <a:gd name="connsiteX3" fmla="*/ 28965 w 590940"/>
                    <a:gd name="connsiteY3" fmla="*/ 488518 h 518297"/>
                    <a:gd name="connsiteX4" fmla="*/ 114690 w 590940"/>
                    <a:gd name="connsiteY4" fmla="*/ 12268 h 518297"/>
                    <a:gd name="connsiteX0" fmla="*/ 114690 w 590940"/>
                    <a:gd name="connsiteY0" fmla="*/ 12268 h 518297"/>
                    <a:gd name="connsiteX1" fmla="*/ 590940 w 590940"/>
                    <a:gd name="connsiteY1" fmla="*/ 231343 h 518297"/>
                    <a:gd name="connsiteX2" fmla="*/ 390915 w 590940"/>
                    <a:gd name="connsiteY2" fmla="*/ 498043 h 518297"/>
                    <a:gd name="connsiteX3" fmla="*/ 28965 w 590940"/>
                    <a:gd name="connsiteY3" fmla="*/ 488518 h 518297"/>
                    <a:gd name="connsiteX4" fmla="*/ 114690 w 590940"/>
                    <a:gd name="connsiteY4" fmla="*/ 12268 h 518297"/>
                    <a:gd name="connsiteX0" fmla="*/ 114690 w 590940"/>
                    <a:gd name="connsiteY0" fmla="*/ 12268 h 518297"/>
                    <a:gd name="connsiteX1" fmla="*/ 590940 w 590940"/>
                    <a:gd name="connsiteY1" fmla="*/ 231343 h 518297"/>
                    <a:gd name="connsiteX2" fmla="*/ 390915 w 590940"/>
                    <a:gd name="connsiteY2" fmla="*/ 498043 h 518297"/>
                    <a:gd name="connsiteX3" fmla="*/ 28965 w 590940"/>
                    <a:gd name="connsiteY3" fmla="*/ 488518 h 518297"/>
                    <a:gd name="connsiteX4" fmla="*/ 114690 w 590940"/>
                    <a:gd name="connsiteY4" fmla="*/ 12268 h 518297"/>
                    <a:gd name="connsiteX0" fmla="*/ 114690 w 590940"/>
                    <a:gd name="connsiteY0" fmla="*/ 9258 h 515287"/>
                    <a:gd name="connsiteX1" fmla="*/ 590940 w 590940"/>
                    <a:gd name="connsiteY1" fmla="*/ 228333 h 515287"/>
                    <a:gd name="connsiteX2" fmla="*/ 390915 w 590940"/>
                    <a:gd name="connsiteY2" fmla="*/ 495033 h 515287"/>
                    <a:gd name="connsiteX3" fmla="*/ 28965 w 590940"/>
                    <a:gd name="connsiteY3" fmla="*/ 485508 h 515287"/>
                    <a:gd name="connsiteX4" fmla="*/ 114690 w 590940"/>
                    <a:gd name="connsiteY4" fmla="*/ 9258 h 515287"/>
                    <a:gd name="connsiteX0" fmla="*/ 114690 w 590940"/>
                    <a:gd name="connsiteY0" fmla="*/ 9258 h 495033"/>
                    <a:gd name="connsiteX1" fmla="*/ 590940 w 590940"/>
                    <a:gd name="connsiteY1" fmla="*/ 228333 h 495033"/>
                    <a:gd name="connsiteX2" fmla="*/ 390915 w 590940"/>
                    <a:gd name="connsiteY2" fmla="*/ 495033 h 495033"/>
                    <a:gd name="connsiteX3" fmla="*/ 28965 w 590940"/>
                    <a:gd name="connsiteY3" fmla="*/ 485508 h 495033"/>
                    <a:gd name="connsiteX4" fmla="*/ 114690 w 590940"/>
                    <a:gd name="connsiteY4" fmla="*/ 9258 h 495033"/>
                    <a:gd name="connsiteX0" fmla="*/ 95473 w 571723"/>
                    <a:gd name="connsiteY0" fmla="*/ 9258 h 495033"/>
                    <a:gd name="connsiteX1" fmla="*/ 571723 w 571723"/>
                    <a:gd name="connsiteY1" fmla="*/ 228333 h 495033"/>
                    <a:gd name="connsiteX2" fmla="*/ 371698 w 571723"/>
                    <a:gd name="connsiteY2" fmla="*/ 495033 h 495033"/>
                    <a:gd name="connsiteX3" fmla="*/ 9748 w 571723"/>
                    <a:gd name="connsiteY3" fmla="*/ 485508 h 495033"/>
                    <a:gd name="connsiteX4" fmla="*/ 95473 w 571723"/>
                    <a:gd name="connsiteY4" fmla="*/ 9258 h 495033"/>
                    <a:gd name="connsiteX0" fmla="*/ 127602 w 603852"/>
                    <a:gd name="connsiteY0" fmla="*/ 9258 h 495033"/>
                    <a:gd name="connsiteX1" fmla="*/ 603852 w 603852"/>
                    <a:gd name="connsiteY1" fmla="*/ 228333 h 495033"/>
                    <a:gd name="connsiteX2" fmla="*/ 403827 w 603852"/>
                    <a:gd name="connsiteY2" fmla="*/ 495033 h 495033"/>
                    <a:gd name="connsiteX3" fmla="*/ 41877 w 603852"/>
                    <a:gd name="connsiteY3" fmla="*/ 485508 h 495033"/>
                    <a:gd name="connsiteX4" fmla="*/ 127602 w 603852"/>
                    <a:gd name="connsiteY4" fmla="*/ 9258 h 495033"/>
                    <a:gd name="connsiteX0" fmla="*/ 128767 w 605017"/>
                    <a:gd name="connsiteY0" fmla="*/ 9258 h 495033"/>
                    <a:gd name="connsiteX1" fmla="*/ 605017 w 605017"/>
                    <a:gd name="connsiteY1" fmla="*/ 228333 h 495033"/>
                    <a:gd name="connsiteX2" fmla="*/ 404992 w 605017"/>
                    <a:gd name="connsiteY2" fmla="*/ 495033 h 495033"/>
                    <a:gd name="connsiteX3" fmla="*/ 43042 w 605017"/>
                    <a:gd name="connsiteY3" fmla="*/ 485508 h 495033"/>
                    <a:gd name="connsiteX4" fmla="*/ 128767 w 605017"/>
                    <a:gd name="connsiteY4" fmla="*/ 9258 h 495033"/>
                    <a:gd name="connsiteX0" fmla="*/ 122532 w 598782"/>
                    <a:gd name="connsiteY0" fmla="*/ 9258 h 495033"/>
                    <a:gd name="connsiteX1" fmla="*/ 598782 w 598782"/>
                    <a:gd name="connsiteY1" fmla="*/ 228333 h 495033"/>
                    <a:gd name="connsiteX2" fmla="*/ 398757 w 598782"/>
                    <a:gd name="connsiteY2" fmla="*/ 495033 h 495033"/>
                    <a:gd name="connsiteX3" fmla="*/ 36807 w 598782"/>
                    <a:gd name="connsiteY3" fmla="*/ 485508 h 495033"/>
                    <a:gd name="connsiteX4" fmla="*/ 122532 w 598782"/>
                    <a:gd name="connsiteY4" fmla="*/ 9258 h 495033"/>
                    <a:gd name="connsiteX0" fmla="*/ 122532 w 598782"/>
                    <a:gd name="connsiteY0" fmla="*/ 9258 h 495033"/>
                    <a:gd name="connsiteX1" fmla="*/ 598782 w 598782"/>
                    <a:gd name="connsiteY1" fmla="*/ 228333 h 495033"/>
                    <a:gd name="connsiteX2" fmla="*/ 398757 w 598782"/>
                    <a:gd name="connsiteY2" fmla="*/ 495033 h 495033"/>
                    <a:gd name="connsiteX3" fmla="*/ 36807 w 598782"/>
                    <a:gd name="connsiteY3" fmla="*/ 485508 h 495033"/>
                    <a:gd name="connsiteX4" fmla="*/ 122532 w 598782"/>
                    <a:gd name="connsiteY4" fmla="*/ 9258 h 495033"/>
                    <a:gd name="connsiteX0" fmla="*/ 145167 w 621417"/>
                    <a:gd name="connsiteY0" fmla="*/ 9258 h 495033"/>
                    <a:gd name="connsiteX1" fmla="*/ 621417 w 621417"/>
                    <a:gd name="connsiteY1" fmla="*/ 228333 h 495033"/>
                    <a:gd name="connsiteX2" fmla="*/ 421392 w 621417"/>
                    <a:gd name="connsiteY2" fmla="*/ 495033 h 495033"/>
                    <a:gd name="connsiteX3" fmla="*/ 59442 w 621417"/>
                    <a:gd name="connsiteY3" fmla="*/ 485508 h 495033"/>
                    <a:gd name="connsiteX4" fmla="*/ 145167 w 621417"/>
                    <a:gd name="connsiteY4" fmla="*/ 9258 h 495033"/>
                    <a:gd name="connsiteX0" fmla="*/ 145167 w 621417"/>
                    <a:gd name="connsiteY0" fmla="*/ 9258 h 509367"/>
                    <a:gd name="connsiteX1" fmla="*/ 621417 w 621417"/>
                    <a:gd name="connsiteY1" fmla="*/ 228333 h 509367"/>
                    <a:gd name="connsiteX2" fmla="*/ 421392 w 621417"/>
                    <a:gd name="connsiteY2" fmla="*/ 495033 h 509367"/>
                    <a:gd name="connsiteX3" fmla="*/ 59442 w 621417"/>
                    <a:gd name="connsiteY3" fmla="*/ 485508 h 509367"/>
                    <a:gd name="connsiteX4" fmla="*/ 145167 w 621417"/>
                    <a:gd name="connsiteY4" fmla="*/ 9258 h 509367"/>
                    <a:gd name="connsiteX0" fmla="*/ 145167 w 621417"/>
                    <a:gd name="connsiteY0" fmla="*/ 9258 h 504429"/>
                    <a:gd name="connsiteX1" fmla="*/ 621417 w 621417"/>
                    <a:gd name="connsiteY1" fmla="*/ 228333 h 504429"/>
                    <a:gd name="connsiteX2" fmla="*/ 421392 w 621417"/>
                    <a:gd name="connsiteY2" fmla="*/ 495033 h 504429"/>
                    <a:gd name="connsiteX3" fmla="*/ 59442 w 621417"/>
                    <a:gd name="connsiteY3" fmla="*/ 485508 h 504429"/>
                    <a:gd name="connsiteX4" fmla="*/ 145167 w 621417"/>
                    <a:gd name="connsiteY4" fmla="*/ 9258 h 504429"/>
                    <a:gd name="connsiteX0" fmla="*/ 145167 w 621417"/>
                    <a:gd name="connsiteY0" fmla="*/ 9258 h 504429"/>
                    <a:gd name="connsiteX1" fmla="*/ 621417 w 621417"/>
                    <a:gd name="connsiteY1" fmla="*/ 228333 h 504429"/>
                    <a:gd name="connsiteX2" fmla="*/ 421392 w 621417"/>
                    <a:gd name="connsiteY2" fmla="*/ 495033 h 504429"/>
                    <a:gd name="connsiteX3" fmla="*/ 59442 w 621417"/>
                    <a:gd name="connsiteY3" fmla="*/ 485508 h 504429"/>
                    <a:gd name="connsiteX4" fmla="*/ 145167 w 621417"/>
                    <a:gd name="connsiteY4" fmla="*/ 9258 h 504429"/>
                    <a:gd name="connsiteX0" fmla="*/ 145167 w 625276"/>
                    <a:gd name="connsiteY0" fmla="*/ 9258 h 505046"/>
                    <a:gd name="connsiteX1" fmla="*/ 621417 w 625276"/>
                    <a:gd name="connsiteY1" fmla="*/ 228333 h 505046"/>
                    <a:gd name="connsiteX2" fmla="*/ 488067 w 625276"/>
                    <a:gd name="connsiteY2" fmla="*/ 504558 h 505046"/>
                    <a:gd name="connsiteX3" fmla="*/ 59442 w 625276"/>
                    <a:gd name="connsiteY3" fmla="*/ 485508 h 505046"/>
                    <a:gd name="connsiteX4" fmla="*/ 145167 w 625276"/>
                    <a:gd name="connsiteY4" fmla="*/ 9258 h 505046"/>
                    <a:gd name="connsiteX0" fmla="*/ 145167 w 625276"/>
                    <a:gd name="connsiteY0" fmla="*/ 9258 h 509439"/>
                    <a:gd name="connsiteX1" fmla="*/ 621417 w 625276"/>
                    <a:gd name="connsiteY1" fmla="*/ 228333 h 509439"/>
                    <a:gd name="connsiteX2" fmla="*/ 488067 w 625276"/>
                    <a:gd name="connsiteY2" fmla="*/ 504558 h 509439"/>
                    <a:gd name="connsiteX3" fmla="*/ 59442 w 625276"/>
                    <a:gd name="connsiteY3" fmla="*/ 485508 h 509439"/>
                    <a:gd name="connsiteX4" fmla="*/ 145167 w 625276"/>
                    <a:gd name="connsiteY4" fmla="*/ 9258 h 509439"/>
                    <a:gd name="connsiteX0" fmla="*/ 145167 w 637261"/>
                    <a:gd name="connsiteY0" fmla="*/ 9258 h 509439"/>
                    <a:gd name="connsiteX1" fmla="*/ 621417 w 637261"/>
                    <a:gd name="connsiteY1" fmla="*/ 228333 h 509439"/>
                    <a:gd name="connsiteX2" fmla="*/ 488067 w 637261"/>
                    <a:gd name="connsiteY2" fmla="*/ 504558 h 509439"/>
                    <a:gd name="connsiteX3" fmla="*/ 59442 w 637261"/>
                    <a:gd name="connsiteY3" fmla="*/ 485508 h 509439"/>
                    <a:gd name="connsiteX4" fmla="*/ 145167 w 637261"/>
                    <a:gd name="connsiteY4" fmla="*/ 9258 h 509439"/>
                    <a:gd name="connsiteX0" fmla="*/ 145167 w 637261"/>
                    <a:gd name="connsiteY0" fmla="*/ 9258 h 548325"/>
                    <a:gd name="connsiteX1" fmla="*/ 621417 w 637261"/>
                    <a:gd name="connsiteY1" fmla="*/ 228333 h 548325"/>
                    <a:gd name="connsiteX2" fmla="*/ 488067 w 637261"/>
                    <a:gd name="connsiteY2" fmla="*/ 504558 h 548325"/>
                    <a:gd name="connsiteX3" fmla="*/ 59442 w 637261"/>
                    <a:gd name="connsiteY3" fmla="*/ 485508 h 548325"/>
                    <a:gd name="connsiteX4" fmla="*/ 145167 w 637261"/>
                    <a:gd name="connsiteY4" fmla="*/ 9258 h 548325"/>
                    <a:gd name="connsiteX0" fmla="*/ 160844 w 652938"/>
                    <a:gd name="connsiteY0" fmla="*/ 9258 h 548325"/>
                    <a:gd name="connsiteX1" fmla="*/ 637094 w 652938"/>
                    <a:gd name="connsiteY1" fmla="*/ 228333 h 548325"/>
                    <a:gd name="connsiteX2" fmla="*/ 503744 w 652938"/>
                    <a:gd name="connsiteY2" fmla="*/ 504558 h 548325"/>
                    <a:gd name="connsiteX3" fmla="*/ 75119 w 652938"/>
                    <a:gd name="connsiteY3" fmla="*/ 485508 h 548325"/>
                    <a:gd name="connsiteX4" fmla="*/ 160844 w 652938"/>
                    <a:gd name="connsiteY4" fmla="*/ 9258 h 548325"/>
                    <a:gd name="connsiteX0" fmla="*/ 261595 w 639389"/>
                    <a:gd name="connsiteY0" fmla="*/ 5718 h 601935"/>
                    <a:gd name="connsiteX1" fmla="*/ 623545 w 639389"/>
                    <a:gd name="connsiteY1" fmla="*/ 281943 h 601935"/>
                    <a:gd name="connsiteX2" fmla="*/ 490195 w 639389"/>
                    <a:gd name="connsiteY2" fmla="*/ 558168 h 601935"/>
                    <a:gd name="connsiteX3" fmla="*/ 61570 w 639389"/>
                    <a:gd name="connsiteY3" fmla="*/ 539118 h 601935"/>
                    <a:gd name="connsiteX4" fmla="*/ 261595 w 639389"/>
                    <a:gd name="connsiteY4" fmla="*/ 5718 h 601935"/>
                    <a:gd name="connsiteX0" fmla="*/ 218968 w 644387"/>
                    <a:gd name="connsiteY0" fmla="*/ 5718 h 601935"/>
                    <a:gd name="connsiteX1" fmla="*/ 628543 w 644387"/>
                    <a:gd name="connsiteY1" fmla="*/ 281943 h 601935"/>
                    <a:gd name="connsiteX2" fmla="*/ 495193 w 644387"/>
                    <a:gd name="connsiteY2" fmla="*/ 558168 h 601935"/>
                    <a:gd name="connsiteX3" fmla="*/ 66568 w 644387"/>
                    <a:gd name="connsiteY3" fmla="*/ 539118 h 601935"/>
                    <a:gd name="connsiteX4" fmla="*/ 218968 w 644387"/>
                    <a:gd name="connsiteY4" fmla="*/ 5718 h 601935"/>
                    <a:gd name="connsiteX0" fmla="*/ 218968 w 644387"/>
                    <a:gd name="connsiteY0" fmla="*/ 0 h 596217"/>
                    <a:gd name="connsiteX1" fmla="*/ 628543 w 644387"/>
                    <a:gd name="connsiteY1" fmla="*/ 276225 h 596217"/>
                    <a:gd name="connsiteX2" fmla="*/ 495193 w 644387"/>
                    <a:gd name="connsiteY2" fmla="*/ 552450 h 596217"/>
                    <a:gd name="connsiteX3" fmla="*/ 66568 w 644387"/>
                    <a:gd name="connsiteY3" fmla="*/ 533400 h 596217"/>
                    <a:gd name="connsiteX4" fmla="*/ 218968 w 644387"/>
                    <a:gd name="connsiteY4" fmla="*/ 0 h 596217"/>
                    <a:gd name="connsiteX0" fmla="*/ 212616 w 638035"/>
                    <a:gd name="connsiteY0" fmla="*/ 0 h 596217"/>
                    <a:gd name="connsiteX1" fmla="*/ 622191 w 638035"/>
                    <a:gd name="connsiteY1" fmla="*/ 276225 h 596217"/>
                    <a:gd name="connsiteX2" fmla="*/ 488841 w 638035"/>
                    <a:gd name="connsiteY2" fmla="*/ 552450 h 596217"/>
                    <a:gd name="connsiteX3" fmla="*/ 60216 w 638035"/>
                    <a:gd name="connsiteY3" fmla="*/ 533400 h 596217"/>
                    <a:gd name="connsiteX4" fmla="*/ 212616 w 638035"/>
                    <a:gd name="connsiteY4" fmla="*/ 0 h 596217"/>
                    <a:gd name="connsiteX0" fmla="*/ 212616 w 623715"/>
                    <a:gd name="connsiteY0" fmla="*/ 0 h 596217"/>
                    <a:gd name="connsiteX1" fmla="*/ 593616 w 623715"/>
                    <a:gd name="connsiteY1" fmla="*/ 285750 h 596217"/>
                    <a:gd name="connsiteX2" fmla="*/ 488841 w 623715"/>
                    <a:gd name="connsiteY2" fmla="*/ 552450 h 596217"/>
                    <a:gd name="connsiteX3" fmla="*/ 60216 w 623715"/>
                    <a:gd name="connsiteY3" fmla="*/ 533400 h 596217"/>
                    <a:gd name="connsiteX4" fmla="*/ 212616 w 623715"/>
                    <a:gd name="connsiteY4" fmla="*/ 0 h 596217"/>
                    <a:gd name="connsiteX0" fmla="*/ 212616 w 623715"/>
                    <a:gd name="connsiteY0" fmla="*/ 20444 h 616661"/>
                    <a:gd name="connsiteX1" fmla="*/ 427381 w 623715"/>
                    <a:gd name="connsiteY1" fmla="*/ 147574 h 616661"/>
                    <a:gd name="connsiteX2" fmla="*/ 593616 w 623715"/>
                    <a:gd name="connsiteY2" fmla="*/ 306194 h 616661"/>
                    <a:gd name="connsiteX3" fmla="*/ 488841 w 623715"/>
                    <a:gd name="connsiteY3" fmla="*/ 572894 h 616661"/>
                    <a:gd name="connsiteX4" fmla="*/ 60216 w 623715"/>
                    <a:gd name="connsiteY4" fmla="*/ 553844 h 616661"/>
                    <a:gd name="connsiteX5" fmla="*/ 212616 w 623715"/>
                    <a:gd name="connsiteY5" fmla="*/ 20444 h 616661"/>
                    <a:gd name="connsiteX0" fmla="*/ 212616 w 623715"/>
                    <a:gd name="connsiteY0" fmla="*/ 4818 h 601035"/>
                    <a:gd name="connsiteX1" fmla="*/ 593616 w 623715"/>
                    <a:gd name="connsiteY1" fmla="*/ 290568 h 601035"/>
                    <a:gd name="connsiteX2" fmla="*/ 488841 w 623715"/>
                    <a:gd name="connsiteY2" fmla="*/ 557268 h 601035"/>
                    <a:gd name="connsiteX3" fmla="*/ 60216 w 623715"/>
                    <a:gd name="connsiteY3" fmla="*/ 538218 h 601035"/>
                    <a:gd name="connsiteX4" fmla="*/ 212616 w 623715"/>
                    <a:gd name="connsiteY4" fmla="*/ 4818 h 601035"/>
                    <a:gd name="connsiteX0" fmla="*/ 212616 w 623715"/>
                    <a:gd name="connsiteY0" fmla="*/ 6614 h 602831"/>
                    <a:gd name="connsiteX1" fmla="*/ 593616 w 623715"/>
                    <a:gd name="connsiteY1" fmla="*/ 292364 h 602831"/>
                    <a:gd name="connsiteX2" fmla="*/ 488841 w 623715"/>
                    <a:gd name="connsiteY2" fmla="*/ 559064 h 602831"/>
                    <a:gd name="connsiteX3" fmla="*/ 60216 w 623715"/>
                    <a:gd name="connsiteY3" fmla="*/ 540014 h 602831"/>
                    <a:gd name="connsiteX4" fmla="*/ 212616 w 623715"/>
                    <a:gd name="connsiteY4" fmla="*/ 6614 h 602831"/>
                    <a:gd name="connsiteX0" fmla="*/ 212616 w 623715"/>
                    <a:gd name="connsiteY0" fmla="*/ 0 h 596217"/>
                    <a:gd name="connsiteX1" fmla="*/ 593616 w 623715"/>
                    <a:gd name="connsiteY1" fmla="*/ 285750 h 596217"/>
                    <a:gd name="connsiteX2" fmla="*/ 488841 w 623715"/>
                    <a:gd name="connsiteY2" fmla="*/ 552450 h 596217"/>
                    <a:gd name="connsiteX3" fmla="*/ 60216 w 623715"/>
                    <a:gd name="connsiteY3" fmla="*/ 533400 h 596217"/>
                    <a:gd name="connsiteX4" fmla="*/ 212616 w 623715"/>
                    <a:gd name="connsiteY4" fmla="*/ 0 h 596217"/>
                    <a:gd name="connsiteX0" fmla="*/ 212616 w 660460"/>
                    <a:gd name="connsiteY0" fmla="*/ 0 h 596217"/>
                    <a:gd name="connsiteX1" fmla="*/ 593616 w 660460"/>
                    <a:gd name="connsiteY1" fmla="*/ 285750 h 596217"/>
                    <a:gd name="connsiteX2" fmla="*/ 488841 w 660460"/>
                    <a:gd name="connsiteY2" fmla="*/ 552450 h 596217"/>
                    <a:gd name="connsiteX3" fmla="*/ 60216 w 660460"/>
                    <a:gd name="connsiteY3" fmla="*/ 533400 h 596217"/>
                    <a:gd name="connsiteX4" fmla="*/ 212616 w 660460"/>
                    <a:gd name="connsiteY4" fmla="*/ 0 h 596217"/>
                    <a:gd name="connsiteX0" fmla="*/ 212616 w 656560"/>
                    <a:gd name="connsiteY0" fmla="*/ 0 h 596217"/>
                    <a:gd name="connsiteX1" fmla="*/ 593616 w 656560"/>
                    <a:gd name="connsiteY1" fmla="*/ 285750 h 596217"/>
                    <a:gd name="connsiteX2" fmla="*/ 488841 w 656560"/>
                    <a:gd name="connsiteY2" fmla="*/ 552450 h 596217"/>
                    <a:gd name="connsiteX3" fmla="*/ 60216 w 656560"/>
                    <a:gd name="connsiteY3" fmla="*/ 533400 h 596217"/>
                    <a:gd name="connsiteX4" fmla="*/ 212616 w 656560"/>
                    <a:gd name="connsiteY4" fmla="*/ 0 h 596217"/>
                    <a:gd name="connsiteX0" fmla="*/ 212616 w 674007"/>
                    <a:gd name="connsiteY0" fmla="*/ 0 h 596217"/>
                    <a:gd name="connsiteX1" fmla="*/ 622191 w 674007"/>
                    <a:gd name="connsiteY1" fmla="*/ 285750 h 596217"/>
                    <a:gd name="connsiteX2" fmla="*/ 488841 w 674007"/>
                    <a:gd name="connsiteY2" fmla="*/ 552450 h 596217"/>
                    <a:gd name="connsiteX3" fmla="*/ 60216 w 674007"/>
                    <a:gd name="connsiteY3" fmla="*/ 533400 h 596217"/>
                    <a:gd name="connsiteX4" fmla="*/ 212616 w 674007"/>
                    <a:gd name="connsiteY4" fmla="*/ 0 h 596217"/>
                    <a:gd name="connsiteX0" fmla="*/ 212616 w 674007"/>
                    <a:gd name="connsiteY0" fmla="*/ 0 h 596217"/>
                    <a:gd name="connsiteX1" fmla="*/ 622191 w 674007"/>
                    <a:gd name="connsiteY1" fmla="*/ 285750 h 596217"/>
                    <a:gd name="connsiteX2" fmla="*/ 488841 w 674007"/>
                    <a:gd name="connsiteY2" fmla="*/ 552450 h 596217"/>
                    <a:gd name="connsiteX3" fmla="*/ 60216 w 674007"/>
                    <a:gd name="connsiteY3" fmla="*/ 533400 h 596217"/>
                    <a:gd name="connsiteX4" fmla="*/ 212616 w 674007"/>
                    <a:gd name="connsiteY4" fmla="*/ 0 h 596217"/>
                    <a:gd name="connsiteX0" fmla="*/ 260306 w 721697"/>
                    <a:gd name="connsiteY0" fmla="*/ 0 h 612261"/>
                    <a:gd name="connsiteX1" fmla="*/ 669881 w 721697"/>
                    <a:gd name="connsiteY1" fmla="*/ 285750 h 612261"/>
                    <a:gd name="connsiteX2" fmla="*/ 536531 w 721697"/>
                    <a:gd name="connsiteY2" fmla="*/ 552450 h 612261"/>
                    <a:gd name="connsiteX3" fmla="*/ 55697 w 721697"/>
                    <a:gd name="connsiteY3" fmla="*/ 552342 h 612261"/>
                    <a:gd name="connsiteX4" fmla="*/ 260306 w 721697"/>
                    <a:gd name="connsiteY4" fmla="*/ 0 h 612261"/>
                    <a:gd name="connsiteX0" fmla="*/ 260306 w 721697"/>
                    <a:gd name="connsiteY0" fmla="*/ 0 h 559759"/>
                    <a:gd name="connsiteX1" fmla="*/ 669881 w 721697"/>
                    <a:gd name="connsiteY1" fmla="*/ 285750 h 559759"/>
                    <a:gd name="connsiteX2" fmla="*/ 536531 w 721697"/>
                    <a:gd name="connsiteY2" fmla="*/ 552450 h 559759"/>
                    <a:gd name="connsiteX3" fmla="*/ 55697 w 721697"/>
                    <a:gd name="connsiteY3" fmla="*/ 552342 h 559759"/>
                    <a:gd name="connsiteX4" fmla="*/ 260306 w 721697"/>
                    <a:gd name="connsiteY4" fmla="*/ 0 h 559759"/>
                    <a:gd name="connsiteX0" fmla="*/ 231274 w 692665"/>
                    <a:gd name="connsiteY0" fmla="*/ 0 h 552450"/>
                    <a:gd name="connsiteX1" fmla="*/ 640849 w 692665"/>
                    <a:gd name="connsiteY1" fmla="*/ 285750 h 552450"/>
                    <a:gd name="connsiteX2" fmla="*/ 507499 w 692665"/>
                    <a:gd name="connsiteY2" fmla="*/ 552450 h 552450"/>
                    <a:gd name="connsiteX3" fmla="*/ 58355 w 692665"/>
                    <a:gd name="connsiteY3" fmla="*/ 539106 h 552450"/>
                    <a:gd name="connsiteX4" fmla="*/ 231274 w 692665"/>
                    <a:gd name="connsiteY4" fmla="*/ 0 h 552450"/>
                    <a:gd name="connsiteX0" fmla="*/ 203562 w 664953"/>
                    <a:gd name="connsiteY0" fmla="*/ 0 h 552450"/>
                    <a:gd name="connsiteX1" fmla="*/ 613137 w 664953"/>
                    <a:gd name="connsiteY1" fmla="*/ 285750 h 552450"/>
                    <a:gd name="connsiteX2" fmla="*/ 479787 w 664953"/>
                    <a:gd name="connsiteY2" fmla="*/ 552450 h 552450"/>
                    <a:gd name="connsiteX3" fmla="*/ 30643 w 664953"/>
                    <a:gd name="connsiteY3" fmla="*/ 539106 h 552450"/>
                    <a:gd name="connsiteX4" fmla="*/ 203562 w 664953"/>
                    <a:gd name="connsiteY4" fmla="*/ 0 h 552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953" h="552450">
                      <a:moveTo>
                        <a:pt x="203562" y="0"/>
                      </a:moveTo>
                      <a:cubicBezTo>
                        <a:pt x="473437" y="53975"/>
                        <a:pt x="509950" y="136525"/>
                        <a:pt x="613137" y="285750"/>
                      </a:cubicBezTo>
                      <a:cubicBezTo>
                        <a:pt x="689337" y="460375"/>
                        <a:pt x="708387" y="530225"/>
                        <a:pt x="479787" y="552450"/>
                      </a:cubicBezTo>
                      <a:cubicBezTo>
                        <a:pt x="168637" y="425450"/>
                        <a:pt x="273859" y="583016"/>
                        <a:pt x="30643" y="539106"/>
                      </a:cubicBezTo>
                      <a:cubicBezTo>
                        <a:pt x="-117699" y="224002"/>
                        <a:pt x="327387" y="311150"/>
                        <a:pt x="2035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0DA85716-04BC-4632-816E-3F43C56D6602}"/>
                </a:ext>
              </a:extLst>
            </p:cNvPr>
            <p:cNvGrpSpPr/>
            <p:nvPr/>
          </p:nvGrpSpPr>
          <p:grpSpPr>
            <a:xfrm>
              <a:off x="1807581" y="2594366"/>
              <a:ext cx="956737" cy="944203"/>
              <a:chOff x="6279559" y="654975"/>
              <a:chExt cx="2303626" cy="2356922"/>
            </a:xfrm>
            <a:effectLst>
              <a:outerShdw blurRad="50800" dist="50800" dir="5400000" algn="ctr" rotWithShape="0">
                <a:schemeClr val="accent1">
                  <a:lumMod val="90000"/>
                </a:schemeClr>
              </a:outerShdw>
            </a:effectLst>
          </p:grpSpPr>
          <p:grpSp>
            <p:nvGrpSpPr>
              <p:cNvPr id="22" name="Group 15">
                <a:extLst>
                  <a:ext uri="{FF2B5EF4-FFF2-40B4-BE49-F238E27FC236}">
                    <a16:creationId xmlns:a16="http://schemas.microsoft.com/office/drawing/2014/main" id="{4EE6EF5D-CE55-468D-86B5-331A5D4FD91C}"/>
                  </a:ext>
                </a:extLst>
              </p:cNvPr>
              <p:cNvGrpSpPr/>
              <p:nvPr/>
            </p:nvGrpSpPr>
            <p:grpSpPr>
              <a:xfrm>
                <a:off x="6279559" y="654975"/>
                <a:ext cx="2303626" cy="2356922"/>
                <a:chOff x="9064359" y="2723682"/>
                <a:chExt cx="2303626" cy="2356922"/>
              </a:xfrm>
              <a:solidFill>
                <a:schemeClr val="bg1"/>
              </a:solidFill>
            </p:grpSpPr>
            <p:sp>
              <p:nvSpPr>
                <p:cNvPr id="24" name="Rounded Rectangle 7">
                  <a:extLst>
                    <a:ext uri="{FF2B5EF4-FFF2-40B4-BE49-F238E27FC236}">
                      <a16:creationId xmlns:a16="http://schemas.microsoft.com/office/drawing/2014/main" id="{6871EE38-1ED7-4363-AD22-E43117C97883}"/>
                    </a:ext>
                  </a:extLst>
                </p:cNvPr>
                <p:cNvSpPr/>
                <p:nvPr/>
              </p:nvSpPr>
              <p:spPr>
                <a:xfrm>
                  <a:off x="9996243" y="4658697"/>
                  <a:ext cx="433068" cy="7404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Rounded Rectangle 8">
                  <a:extLst>
                    <a:ext uri="{FF2B5EF4-FFF2-40B4-BE49-F238E27FC236}">
                      <a16:creationId xmlns:a16="http://schemas.microsoft.com/office/drawing/2014/main" id="{59CCB17B-E2F7-4A7F-839C-DBB746E48790}"/>
                    </a:ext>
                  </a:extLst>
                </p:cNvPr>
                <p:cNvSpPr/>
                <p:nvPr/>
              </p:nvSpPr>
              <p:spPr>
                <a:xfrm>
                  <a:off x="9996243" y="4756832"/>
                  <a:ext cx="433068" cy="7404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6" name="Rounded Rectangle 9">
                  <a:extLst>
                    <a:ext uri="{FF2B5EF4-FFF2-40B4-BE49-F238E27FC236}">
                      <a16:creationId xmlns:a16="http://schemas.microsoft.com/office/drawing/2014/main" id="{3BD135DB-D2D9-495B-B905-E1B39A1F71E5}"/>
                    </a:ext>
                  </a:extLst>
                </p:cNvPr>
                <p:cNvSpPr/>
                <p:nvPr/>
              </p:nvSpPr>
              <p:spPr>
                <a:xfrm>
                  <a:off x="9996243" y="4854966"/>
                  <a:ext cx="433068" cy="7404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7" name="Chord 8">
                  <a:extLst>
                    <a:ext uri="{FF2B5EF4-FFF2-40B4-BE49-F238E27FC236}">
                      <a16:creationId xmlns:a16="http://schemas.microsoft.com/office/drawing/2014/main" id="{BB0E536F-0CC8-4114-9C6A-3522884E1E00}"/>
                    </a:ext>
                  </a:extLst>
                </p:cNvPr>
                <p:cNvSpPr/>
                <p:nvPr/>
              </p:nvSpPr>
              <p:spPr>
                <a:xfrm rot="19366553">
                  <a:off x="10081327" y="4849871"/>
                  <a:ext cx="279977" cy="230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567" h="666352">
                      <a:moveTo>
                        <a:pt x="11238" y="0"/>
                      </a:moveTo>
                      <a:lnTo>
                        <a:pt x="808567" y="605735"/>
                      </a:lnTo>
                      <a:cubicBezTo>
                        <a:pt x="631295" y="696452"/>
                        <a:pt x="413578" y="686352"/>
                        <a:pt x="241904" y="568647"/>
                      </a:cubicBezTo>
                      <a:cubicBezTo>
                        <a:pt x="54716" y="440307"/>
                        <a:pt x="-32876" y="214793"/>
                        <a:pt x="112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8" name="Freeform 19">
                  <a:extLst>
                    <a:ext uri="{FF2B5EF4-FFF2-40B4-BE49-F238E27FC236}">
                      <a16:creationId xmlns:a16="http://schemas.microsoft.com/office/drawing/2014/main" id="{9A434D31-88B9-44D6-9257-3C72ECF918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3039" y="3410767"/>
                  <a:ext cx="1039476" cy="1222505"/>
                </a:xfrm>
                <a:custGeom>
                  <a:avLst/>
                  <a:gdLst>
                    <a:gd name="T0" fmla="*/ 1239 w 2141"/>
                    <a:gd name="T1" fmla="*/ 16 h 2665"/>
                    <a:gd name="T2" fmla="*/ 1465 w 2141"/>
                    <a:gd name="T3" fmla="*/ 82 h 2665"/>
                    <a:gd name="T4" fmla="*/ 1673 w 2141"/>
                    <a:gd name="T5" fmla="*/ 194 h 2665"/>
                    <a:gd name="T6" fmla="*/ 1855 w 2141"/>
                    <a:gd name="T7" fmla="*/ 349 h 2665"/>
                    <a:gd name="T8" fmla="*/ 2000 w 2141"/>
                    <a:gd name="T9" fmla="*/ 546 h 2665"/>
                    <a:gd name="T10" fmla="*/ 2099 w 2141"/>
                    <a:gd name="T11" fmla="*/ 777 h 2665"/>
                    <a:gd name="T12" fmla="*/ 2141 w 2141"/>
                    <a:gd name="T13" fmla="*/ 1039 h 2665"/>
                    <a:gd name="T14" fmla="*/ 2119 w 2141"/>
                    <a:gd name="T15" fmla="*/ 1331 h 2665"/>
                    <a:gd name="T16" fmla="*/ 2051 w 2141"/>
                    <a:gd name="T17" fmla="*/ 1562 h 2665"/>
                    <a:gd name="T18" fmla="*/ 1959 w 2141"/>
                    <a:gd name="T19" fmla="*/ 1722 h 2665"/>
                    <a:gd name="T20" fmla="*/ 1853 w 2141"/>
                    <a:gd name="T21" fmla="*/ 1859 h 2665"/>
                    <a:gd name="T22" fmla="*/ 1743 w 2141"/>
                    <a:gd name="T23" fmla="*/ 1990 h 2665"/>
                    <a:gd name="T24" fmla="*/ 1644 w 2141"/>
                    <a:gd name="T25" fmla="*/ 2133 h 2665"/>
                    <a:gd name="T26" fmla="*/ 1578 w 2141"/>
                    <a:gd name="T27" fmla="*/ 2265 h 2665"/>
                    <a:gd name="T28" fmla="*/ 1542 w 2141"/>
                    <a:gd name="T29" fmla="*/ 2384 h 2665"/>
                    <a:gd name="T30" fmla="*/ 1535 w 2141"/>
                    <a:gd name="T31" fmla="*/ 2512 h 2665"/>
                    <a:gd name="T32" fmla="*/ 1495 w 2141"/>
                    <a:gd name="T33" fmla="*/ 2608 h 2665"/>
                    <a:gd name="T34" fmla="*/ 1430 w 2141"/>
                    <a:gd name="T35" fmla="*/ 2661 h 2665"/>
                    <a:gd name="T36" fmla="*/ 1302 w 2141"/>
                    <a:gd name="T37" fmla="*/ 2665 h 2665"/>
                    <a:gd name="T38" fmla="*/ 1103 w 2141"/>
                    <a:gd name="T39" fmla="*/ 2664 h 2665"/>
                    <a:gd name="T40" fmla="*/ 893 w 2141"/>
                    <a:gd name="T41" fmla="*/ 2664 h 2665"/>
                    <a:gd name="T42" fmla="*/ 736 w 2141"/>
                    <a:gd name="T43" fmla="*/ 2664 h 2665"/>
                    <a:gd name="T44" fmla="*/ 668 w 2141"/>
                    <a:gd name="T45" fmla="*/ 2629 h 2665"/>
                    <a:gd name="T46" fmla="*/ 633 w 2141"/>
                    <a:gd name="T47" fmla="*/ 2573 h 2665"/>
                    <a:gd name="T48" fmla="*/ 621 w 2141"/>
                    <a:gd name="T49" fmla="*/ 2514 h 2665"/>
                    <a:gd name="T50" fmla="*/ 621 w 2141"/>
                    <a:gd name="T51" fmla="*/ 2441 h 2665"/>
                    <a:gd name="T52" fmla="*/ 615 w 2141"/>
                    <a:gd name="T53" fmla="*/ 2358 h 2665"/>
                    <a:gd name="T54" fmla="*/ 589 w 2141"/>
                    <a:gd name="T55" fmla="*/ 2258 h 2665"/>
                    <a:gd name="T56" fmla="*/ 522 w 2141"/>
                    <a:gd name="T57" fmla="*/ 2136 h 2665"/>
                    <a:gd name="T58" fmla="*/ 429 w 2141"/>
                    <a:gd name="T59" fmla="*/ 2015 h 2665"/>
                    <a:gd name="T60" fmla="*/ 351 w 2141"/>
                    <a:gd name="T61" fmla="*/ 1917 h 2665"/>
                    <a:gd name="T62" fmla="*/ 250 w 2141"/>
                    <a:gd name="T63" fmla="*/ 1794 h 2665"/>
                    <a:gd name="T64" fmla="*/ 145 w 2141"/>
                    <a:gd name="T65" fmla="*/ 1641 h 2665"/>
                    <a:gd name="T66" fmla="*/ 58 w 2141"/>
                    <a:gd name="T67" fmla="*/ 1458 h 2665"/>
                    <a:gd name="T68" fmla="*/ 6 w 2141"/>
                    <a:gd name="T69" fmla="*/ 1244 h 2665"/>
                    <a:gd name="T70" fmla="*/ 7 w 2141"/>
                    <a:gd name="T71" fmla="*/ 988 h 2665"/>
                    <a:gd name="T72" fmla="*/ 58 w 2141"/>
                    <a:gd name="T73" fmla="*/ 742 h 2665"/>
                    <a:gd name="T74" fmla="*/ 145 w 2141"/>
                    <a:gd name="T75" fmla="*/ 540 h 2665"/>
                    <a:gd name="T76" fmla="*/ 260 w 2141"/>
                    <a:gd name="T77" fmla="*/ 376 h 2665"/>
                    <a:gd name="T78" fmla="*/ 394 w 2141"/>
                    <a:gd name="T79" fmla="*/ 249 h 2665"/>
                    <a:gd name="T80" fmla="*/ 537 w 2141"/>
                    <a:gd name="T81" fmla="*/ 152 h 2665"/>
                    <a:gd name="T82" fmla="*/ 679 w 2141"/>
                    <a:gd name="T83" fmla="*/ 83 h 2665"/>
                    <a:gd name="T84" fmla="*/ 813 w 2141"/>
                    <a:gd name="T85" fmla="*/ 37 h 2665"/>
                    <a:gd name="T86" fmla="*/ 928 w 2141"/>
                    <a:gd name="T87" fmla="*/ 9 h 2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141" h="2665">
                      <a:moveTo>
                        <a:pt x="1084" y="0"/>
                      </a:moveTo>
                      <a:lnTo>
                        <a:pt x="1162" y="6"/>
                      </a:lnTo>
                      <a:lnTo>
                        <a:pt x="1239" y="16"/>
                      </a:lnTo>
                      <a:lnTo>
                        <a:pt x="1316" y="32"/>
                      </a:lnTo>
                      <a:lnTo>
                        <a:pt x="1391" y="54"/>
                      </a:lnTo>
                      <a:lnTo>
                        <a:pt x="1465" y="82"/>
                      </a:lnTo>
                      <a:lnTo>
                        <a:pt x="1537" y="114"/>
                      </a:lnTo>
                      <a:lnTo>
                        <a:pt x="1606" y="152"/>
                      </a:lnTo>
                      <a:lnTo>
                        <a:pt x="1673" y="194"/>
                      </a:lnTo>
                      <a:lnTo>
                        <a:pt x="1737" y="242"/>
                      </a:lnTo>
                      <a:lnTo>
                        <a:pt x="1798" y="293"/>
                      </a:lnTo>
                      <a:lnTo>
                        <a:pt x="1855" y="349"/>
                      </a:lnTo>
                      <a:lnTo>
                        <a:pt x="1907" y="410"/>
                      </a:lnTo>
                      <a:lnTo>
                        <a:pt x="1956" y="476"/>
                      </a:lnTo>
                      <a:lnTo>
                        <a:pt x="2000" y="546"/>
                      </a:lnTo>
                      <a:lnTo>
                        <a:pt x="2038" y="618"/>
                      </a:lnTo>
                      <a:lnTo>
                        <a:pt x="2071" y="696"/>
                      </a:lnTo>
                      <a:lnTo>
                        <a:pt x="2099" y="777"/>
                      </a:lnTo>
                      <a:lnTo>
                        <a:pt x="2119" y="861"/>
                      </a:lnTo>
                      <a:lnTo>
                        <a:pt x="2134" y="949"/>
                      </a:lnTo>
                      <a:lnTo>
                        <a:pt x="2141" y="1039"/>
                      </a:lnTo>
                      <a:lnTo>
                        <a:pt x="2141" y="1133"/>
                      </a:lnTo>
                      <a:lnTo>
                        <a:pt x="2135" y="1231"/>
                      </a:lnTo>
                      <a:lnTo>
                        <a:pt x="2119" y="1331"/>
                      </a:lnTo>
                      <a:lnTo>
                        <a:pt x="2096" y="1433"/>
                      </a:lnTo>
                      <a:lnTo>
                        <a:pt x="2076" y="1500"/>
                      </a:lnTo>
                      <a:lnTo>
                        <a:pt x="2051" y="1562"/>
                      </a:lnTo>
                      <a:lnTo>
                        <a:pt x="2023" y="1619"/>
                      </a:lnTo>
                      <a:lnTo>
                        <a:pt x="1993" y="1672"/>
                      </a:lnTo>
                      <a:lnTo>
                        <a:pt x="1959" y="1722"/>
                      </a:lnTo>
                      <a:lnTo>
                        <a:pt x="1926" y="1769"/>
                      </a:lnTo>
                      <a:lnTo>
                        <a:pt x="1889" y="1816"/>
                      </a:lnTo>
                      <a:lnTo>
                        <a:pt x="1853" y="1859"/>
                      </a:lnTo>
                      <a:lnTo>
                        <a:pt x="1815" y="1903"/>
                      </a:lnTo>
                      <a:lnTo>
                        <a:pt x="1779" y="1945"/>
                      </a:lnTo>
                      <a:lnTo>
                        <a:pt x="1743" y="1990"/>
                      </a:lnTo>
                      <a:lnTo>
                        <a:pt x="1708" y="2035"/>
                      </a:lnTo>
                      <a:lnTo>
                        <a:pt x="1676" y="2082"/>
                      </a:lnTo>
                      <a:lnTo>
                        <a:pt x="1644" y="2133"/>
                      </a:lnTo>
                      <a:lnTo>
                        <a:pt x="1616" y="2185"/>
                      </a:lnTo>
                      <a:lnTo>
                        <a:pt x="1597" y="2226"/>
                      </a:lnTo>
                      <a:lnTo>
                        <a:pt x="1578" y="2265"/>
                      </a:lnTo>
                      <a:lnTo>
                        <a:pt x="1564" y="2304"/>
                      </a:lnTo>
                      <a:lnTo>
                        <a:pt x="1551" y="2344"/>
                      </a:lnTo>
                      <a:lnTo>
                        <a:pt x="1542" y="2384"/>
                      </a:lnTo>
                      <a:lnTo>
                        <a:pt x="1536" y="2428"/>
                      </a:lnTo>
                      <a:lnTo>
                        <a:pt x="1536" y="2473"/>
                      </a:lnTo>
                      <a:lnTo>
                        <a:pt x="1535" y="2512"/>
                      </a:lnTo>
                      <a:lnTo>
                        <a:pt x="1526" y="2549"/>
                      </a:lnTo>
                      <a:lnTo>
                        <a:pt x="1513" y="2581"/>
                      </a:lnTo>
                      <a:lnTo>
                        <a:pt x="1495" y="2608"/>
                      </a:lnTo>
                      <a:lnTo>
                        <a:pt x="1475" y="2632"/>
                      </a:lnTo>
                      <a:lnTo>
                        <a:pt x="1453" y="2649"/>
                      </a:lnTo>
                      <a:lnTo>
                        <a:pt x="1430" y="2661"/>
                      </a:lnTo>
                      <a:lnTo>
                        <a:pt x="1408" y="2665"/>
                      </a:lnTo>
                      <a:lnTo>
                        <a:pt x="1359" y="2665"/>
                      </a:lnTo>
                      <a:lnTo>
                        <a:pt x="1302" y="2665"/>
                      </a:lnTo>
                      <a:lnTo>
                        <a:pt x="1239" y="2665"/>
                      </a:lnTo>
                      <a:lnTo>
                        <a:pt x="1172" y="2665"/>
                      </a:lnTo>
                      <a:lnTo>
                        <a:pt x="1103" y="2664"/>
                      </a:lnTo>
                      <a:lnTo>
                        <a:pt x="1031" y="2664"/>
                      </a:lnTo>
                      <a:lnTo>
                        <a:pt x="961" y="2664"/>
                      </a:lnTo>
                      <a:lnTo>
                        <a:pt x="893" y="2664"/>
                      </a:lnTo>
                      <a:lnTo>
                        <a:pt x="828" y="2664"/>
                      </a:lnTo>
                      <a:lnTo>
                        <a:pt x="768" y="2665"/>
                      </a:lnTo>
                      <a:lnTo>
                        <a:pt x="736" y="2664"/>
                      </a:lnTo>
                      <a:lnTo>
                        <a:pt x="708" y="2656"/>
                      </a:lnTo>
                      <a:lnTo>
                        <a:pt x="687" y="2645"/>
                      </a:lnTo>
                      <a:lnTo>
                        <a:pt x="668" y="2629"/>
                      </a:lnTo>
                      <a:lnTo>
                        <a:pt x="652" y="2611"/>
                      </a:lnTo>
                      <a:lnTo>
                        <a:pt x="640" y="2592"/>
                      </a:lnTo>
                      <a:lnTo>
                        <a:pt x="633" y="2573"/>
                      </a:lnTo>
                      <a:lnTo>
                        <a:pt x="627" y="2554"/>
                      </a:lnTo>
                      <a:lnTo>
                        <a:pt x="624" y="2537"/>
                      </a:lnTo>
                      <a:lnTo>
                        <a:pt x="621" y="2514"/>
                      </a:lnTo>
                      <a:lnTo>
                        <a:pt x="621" y="2490"/>
                      </a:lnTo>
                      <a:lnTo>
                        <a:pt x="621" y="2467"/>
                      </a:lnTo>
                      <a:lnTo>
                        <a:pt x="621" y="2441"/>
                      </a:lnTo>
                      <a:lnTo>
                        <a:pt x="621" y="2415"/>
                      </a:lnTo>
                      <a:lnTo>
                        <a:pt x="620" y="2387"/>
                      </a:lnTo>
                      <a:lnTo>
                        <a:pt x="615" y="2358"/>
                      </a:lnTo>
                      <a:lnTo>
                        <a:pt x="609" y="2326"/>
                      </a:lnTo>
                      <a:lnTo>
                        <a:pt x="601" y="2293"/>
                      </a:lnTo>
                      <a:lnTo>
                        <a:pt x="589" y="2258"/>
                      </a:lnTo>
                      <a:lnTo>
                        <a:pt x="572" y="2220"/>
                      </a:lnTo>
                      <a:lnTo>
                        <a:pt x="550" y="2179"/>
                      </a:lnTo>
                      <a:lnTo>
                        <a:pt x="522" y="2136"/>
                      </a:lnTo>
                      <a:lnTo>
                        <a:pt x="489" y="2090"/>
                      </a:lnTo>
                      <a:lnTo>
                        <a:pt x="448" y="2041"/>
                      </a:lnTo>
                      <a:lnTo>
                        <a:pt x="429" y="2015"/>
                      </a:lnTo>
                      <a:lnTo>
                        <a:pt x="407" y="1984"/>
                      </a:lnTo>
                      <a:lnTo>
                        <a:pt x="380" y="1952"/>
                      </a:lnTo>
                      <a:lnTo>
                        <a:pt x="351" y="1917"/>
                      </a:lnTo>
                      <a:lnTo>
                        <a:pt x="319" y="1878"/>
                      </a:lnTo>
                      <a:lnTo>
                        <a:pt x="285" y="1837"/>
                      </a:lnTo>
                      <a:lnTo>
                        <a:pt x="250" y="1794"/>
                      </a:lnTo>
                      <a:lnTo>
                        <a:pt x="214" y="1746"/>
                      </a:lnTo>
                      <a:lnTo>
                        <a:pt x="179" y="1695"/>
                      </a:lnTo>
                      <a:lnTo>
                        <a:pt x="145" y="1641"/>
                      </a:lnTo>
                      <a:lnTo>
                        <a:pt x="113" y="1583"/>
                      </a:lnTo>
                      <a:lnTo>
                        <a:pt x="84" y="1523"/>
                      </a:lnTo>
                      <a:lnTo>
                        <a:pt x="58" y="1458"/>
                      </a:lnTo>
                      <a:lnTo>
                        <a:pt x="36" y="1391"/>
                      </a:lnTo>
                      <a:lnTo>
                        <a:pt x="19" y="1318"/>
                      </a:lnTo>
                      <a:lnTo>
                        <a:pt x="6" y="1244"/>
                      </a:lnTo>
                      <a:lnTo>
                        <a:pt x="0" y="1164"/>
                      </a:lnTo>
                      <a:lnTo>
                        <a:pt x="0" y="1081"/>
                      </a:lnTo>
                      <a:lnTo>
                        <a:pt x="7" y="988"/>
                      </a:lnTo>
                      <a:lnTo>
                        <a:pt x="19" y="901"/>
                      </a:lnTo>
                      <a:lnTo>
                        <a:pt x="36" y="819"/>
                      </a:lnTo>
                      <a:lnTo>
                        <a:pt x="58" y="742"/>
                      </a:lnTo>
                      <a:lnTo>
                        <a:pt x="83" y="669"/>
                      </a:lnTo>
                      <a:lnTo>
                        <a:pt x="112" y="602"/>
                      </a:lnTo>
                      <a:lnTo>
                        <a:pt x="145" y="540"/>
                      </a:lnTo>
                      <a:lnTo>
                        <a:pt x="180" y="480"/>
                      </a:lnTo>
                      <a:lnTo>
                        <a:pt x="220" y="426"/>
                      </a:lnTo>
                      <a:lnTo>
                        <a:pt x="260" y="376"/>
                      </a:lnTo>
                      <a:lnTo>
                        <a:pt x="304" y="330"/>
                      </a:lnTo>
                      <a:lnTo>
                        <a:pt x="348" y="287"/>
                      </a:lnTo>
                      <a:lnTo>
                        <a:pt x="394" y="249"/>
                      </a:lnTo>
                      <a:lnTo>
                        <a:pt x="441" y="213"/>
                      </a:lnTo>
                      <a:lnTo>
                        <a:pt x="489" y="181"/>
                      </a:lnTo>
                      <a:lnTo>
                        <a:pt x="537" y="152"/>
                      </a:lnTo>
                      <a:lnTo>
                        <a:pt x="585" y="125"/>
                      </a:lnTo>
                      <a:lnTo>
                        <a:pt x="633" y="104"/>
                      </a:lnTo>
                      <a:lnTo>
                        <a:pt x="679" y="83"/>
                      </a:lnTo>
                      <a:lnTo>
                        <a:pt x="726" y="64"/>
                      </a:lnTo>
                      <a:lnTo>
                        <a:pt x="769" y="50"/>
                      </a:lnTo>
                      <a:lnTo>
                        <a:pt x="813" y="37"/>
                      </a:lnTo>
                      <a:lnTo>
                        <a:pt x="854" y="25"/>
                      </a:lnTo>
                      <a:lnTo>
                        <a:pt x="892" y="16"/>
                      </a:lnTo>
                      <a:lnTo>
                        <a:pt x="928" y="9"/>
                      </a:lnTo>
                      <a:lnTo>
                        <a:pt x="1007" y="2"/>
                      </a:lnTo>
                      <a:lnTo>
                        <a:pt x="108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2701"/>
                </a:p>
              </p:txBody>
            </p:sp>
            <p:sp>
              <p:nvSpPr>
                <p:cNvPr id="29" name="Rectangle 4102">
                  <a:extLst>
                    <a:ext uri="{FF2B5EF4-FFF2-40B4-BE49-F238E27FC236}">
                      <a16:creationId xmlns:a16="http://schemas.microsoft.com/office/drawing/2014/main" id="{99DC253A-8583-4654-AED8-E9AEB17803BE}"/>
                    </a:ext>
                  </a:extLst>
                </p:cNvPr>
                <p:cNvSpPr/>
                <p:nvPr/>
              </p:nvSpPr>
              <p:spPr>
                <a:xfrm>
                  <a:off x="10176254" y="2723682"/>
                  <a:ext cx="73047" cy="48698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0" name="Rectangle 116">
                  <a:extLst>
                    <a:ext uri="{FF2B5EF4-FFF2-40B4-BE49-F238E27FC236}">
                      <a16:creationId xmlns:a16="http://schemas.microsoft.com/office/drawing/2014/main" id="{E815B15A-1CE4-4872-9636-120E78B0FEE0}"/>
                    </a:ext>
                  </a:extLst>
                </p:cNvPr>
                <p:cNvSpPr/>
                <p:nvPr/>
              </p:nvSpPr>
              <p:spPr>
                <a:xfrm rot="8100000">
                  <a:off x="9590460" y="2929530"/>
                  <a:ext cx="73047" cy="48698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1" name="Rectangle 118">
                  <a:extLst>
                    <a:ext uri="{FF2B5EF4-FFF2-40B4-BE49-F238E27FC236}">
                      <a16:creationId xmlns:a16="http://schemas.microsoft.com/office/drawing/2014/main" id="{DDCE3011-2336-46AA-9C23-9A25158BD40E}"/>
                    </a:ext>
                  </a:extLst>
                </p:cNvPr>
                <p:cNvSpPr/>
                <p:nvPr/>
              </p:nvSpPr>
              <p:spPr>
                <a:xfrm rot="16800000">
                  <a:off x="9271325" y="3430622"/>
                  <a:ext cx="73047" cy="48698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2" name="Rectangle 116">
                  <a:extLst>
                    <a:ext uri="{FF2B5EF4-FFF2-40B4-BE49-F238E27FC236}">
                      <a16:creationId xmlns:a16="http://schemas.microsoft.com/office/drawing/2014/main" id="{E67F02D7-4382-4D53-8D1E-09D8A688072B}"/>
                    </a:ext>
                  </a:extLst>
                </p:cNvPr>
                <p:cNvSpPr/>
                <p:nvPr/>
              </p:nvSpPr>
              <p:spPr>
                <a:xfrm rot="13500000" flipH="1">
                  <a:off x="10768836" y="2929530"/>
                  <a:ext cx="73047" cy="48698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3" name="Rectangle 118">
                  <a:extLst>
                    <a:ext uri="{FF2B5EF4-FFF2-40B4-BE49-F238E27FC236}">
                      <a16:creationId xmlns:a16="http://schemas.microsoft.com/office/drawing/2014/main" id="{C2E5450C-F86D-434E-86EF-8A9D5A692E7C}"/>
                    </a:ext>
                  </a:extLst>
                </p:cNvPr>
                <p:cNvSpPr/>
                <p:nvPr/>
              </p:nvSpPr>
              <p:spPr>
                <a:xfrm rot="4800000" flipH="1">
                  <a:off x="11087971" y="3430622"/>
                  <a:ext cx="73047" cy="48698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23" name="Freeform: Shape 85">
                <a:extLst>
                  <a:ext uri="{FF2B5EF4-FFF2-40B4-BE49-F238E27FC236}">
                    <a16:creationId xmlns:a16="http://schemas.microsoft.com/office/drawing/2014/main" id="{BD076153-A292-4D5D-9948-EA3C81843B51}"/>
                  </a:ext>
                </a:extLst>
              </p:cNvPr>
              <p:cNvSpPr/>
              <p:nvPr/>
            </p:nvSpPr>
            <p:spPr>
              <a:xfrm rot="18900000" flipV="1">
                <a:off x="7129625" y="1795784"/>
                <a:ext cx="669734" cy="556516"/>
              </a:xfrm>
              <a:custGeom>
                <a:avLst/>
                <a:gdLst>
                  <a:gd name="connsiteX0" fmla="*/ 662869 w 669734"/>
                  <a:gd name="connsiteY0" fmla="*/ 394553 h 556516"/>
                  <a:gd name="connsiteX1" fmla="*/ 551062 w 669734"/>
                  <a:gd name="connsiteY1" fmla="*/ 151859 h 556516"/>
                  <a:gd name="connsiteX2" fmla="*/ 309459 w 669734"/>
                  <a:gd name="connsiteY2" fmla="*/ 173325 h 556516"/>
                  <a:gd name="connsiteX3" fmla="*/ 244112 w 669734"/>
                  <a:gd name="connsiteY3" fmla="*/ 200381 h 556516"/>
                  <a:gd name="connsiteX4" fmla="*/ 43731 w 669734"/>
                  <a:gd name="connsiteY4" fmla="*/ 0 h 556516"/>
                  <a:gd name="connsiteX5" fmla="*/ 0 w 669734"/>
                  <a:gd name="connsiteY5" fmla="*/ 43731 h 556516"/>
                  <a:gd name="connsiteX6" fmla="*/ 196668 w 669734"/>
                  <a:gd name="connsiteY6" fmla="*/ 240399 h 556516"/>
                  <a:gd name="connsiteX7" fmla="*/ 175917 w 669734"/>
                  <a:gd name="connsiteY7" fmla="*/ 282796 h 556516"/>
                  <a:gd name="connsiteX8" fmla="*/ 148962 w 669734"/>
                  <a:gd name="connsiteY8" fmla="*/ 459686 h 556516"/>
                  <a:gd name="connsiteX9" fmla="*/ 322487 w 669734"/>
                  <a:gd name="connsiteY9" fmla="*/ 553205 h 556516"/>
                  <a:gd name="connsiteX10" fmla="*/ 259277 w 669734"/>
                  <a:gd name="connsiteY10" fmla="*/ 302045 h 556516"/>
                  <a:gd name="connsiteX11" fmla="*/ 233426 w 669734"/>
                  <a:gd name="connsiteY11" fmla="*/ 240580 h 556516"/>
                  <a:gd name="connsiteX12" fmla="*/ 328431 w 669734"/>
                  <a:gd name="connsiteY12" fmla="*/ 287735 h 556516"/>
                  <a:gd name="connsiteX13" fmla="*/ 662869 w 669734"/>
                  <a:gd name="connsiteY13" fmla="*/ 394553 h 55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9734" h="556516">
                    <a:moveTo>
                      <a:pt x="662869" y="394553"/>
                    </a:moveTo>
                    <a:cubicBezTo>
                      <a:pt x="690452" y="318643"/>
                      <a:pt x="631232" y="188858"/>
                      <a:pt x="551062" y="151859"/>
                    </a:cubicBezTo>
                    <a:cubicBezTo>
                      <a:pt x="506726" y="125762"/>
                      <a:pt x="418615" y="135022"/>
                      <a:pt x="309459" y="173325"/>
                    </a:cubicBezTo>
                    <a:lnTo>
                      <a:pt x="244112" y="200381"/>
                    </a:lnTo>
                    <a:lnTo>
                      <a:pt x="43731" y="0"/>
                    </a:lnTo>
                    <a:lnTo>
                      <a:pt x="0" y="43731"/>
                    </a:lnTo>
                    <a:lnTo>
                      <a:pt x="196668" y="240399"/>
                    </a:lnTo>
                    <a:lnTo>
                      <a:pt x="175917" y="282796"/>
                    </a:lnTo>
                    <a:cubicBezTo>
                      <a:pt x="142679" y="361395"/>
                      <a:pt x="131794" y="425839"/>
                      <a:pt x="148962" y="459686"/>
                    </a:cubicBezTo>
                    <a:cubicBezTo>
                      <a:pt x="172503" y="520419"/>
                      <a:pt x="265324" y="570009"/>
                      <a:pt x="322487" y="553205"/>
                    </a:cubicBezTo>
                    <a:cubicBezTo>
                      <a:pt x="353361" y="484564"/>
                      <a:pt x="305601" y="399793"/>
                      <a:pt x="259277" y="302045"/>
                    </a:cubicBezTo>
                    <a:lnTo>
                      <a:pt x="233426" y="240580"/>
                    </a:lnTo>
                    <a:lnTo>
                      <a:pt x="328431" y="287735"/>
                    </a:lnTo>
                    <a:cubicBezTo>
                      <a:pt x="456747" y="358698"/>
                      <a:pt x="567384" y="430502"/>
                      <a:pt x="662869" y="3945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692557D1-E3E2-4CD4-8832-43BE1BC6D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65" y="603204"/>
            <a:ext cx="608400" cy="621722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AA126451-40AC-49C0-886D-0B00F83E2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8" y="4218846"/>
            <a:ext cx="608400" cy="60840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54372490-341B-4E9D-B155-119A5CCB2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68" y="2233954"/>
            <a:ext cx="609600" cy="609600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DCE99D3E-2697-4FB8-9D4D-69FB06701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4939" y="1452026"/>
            <a:ext cx="608400" cy="608400"/>
          </a:xfrm>
          <a:prstGeom prst="rect">
            <a:avLst/>
          </a:prstGeom>
        </p:spPr>
      </p:pic>
      <p:sp>
        <p:nvSpPr>
          <p:cNvPr id="111" name="TextBox 10"/>
          <p:cNvSpPr txBox="1"/>
          <p:nvPr/>
        </p:nvSpPr>
        <p:spPr bwMode="auto">
          <a:xfrm>
            <a:off x="4066357" y="571560"/>
            <a:ext cx="326616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ІНДИВІДУАЛЬНИЙ ПІДХІД </a:t>
            </a:r>
            <a:endParaRPr lang="en-US" altLang="ko-K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2" name="TextBox 10"/>
          <p:cNvSpPr txBox="1"/>
          <p:nvPr/>
        </p:nvSpPr>
        <p:spPr bwMode="auto">
          <a:xfrm>
            <a:off x="4025057" y="1947066"/>
            <a:ext cx="3658484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ЗАДОВОЛЕННЯ ОСВІТНІХ ЗАПИТІВ </a:t>
            </a:r>
            <a:r>
              <a:rPr lang="ru-RU" altLang="ko-KR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щодо</a:t>
            </a:r>
            <a:r>
              <a:rPr lang="ru-RU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ВИВЧЕННЯ  </a:t>
            </a:r>
          </a:p>
          <a:p>
            <a:pPr>
              <a:defRPr/>
            </a:pPr>
            <a:r>
              <a:rPr lang="ru-RU" altLang="ko-KR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другої</a:t>
            </a:r>
            <a:r>
              <a:rPr lang="ru-RU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іноземної</a:t>
            </a:r>
            <a:r>
              <a:rPr lang="ru-RU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мови</a:t>
            </a:r>
            <a:r>
              <a:rPr lang="ru-RU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у 5-9-х </a:t>
            </a:r>
            <a:r>
              <a:rPr lang="ru-RU" altLang="ko-KR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класах</a:t>
            </a:r>
            <a:r>
              <a:rPr lang="ru-RU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ru-RU" altLang="ko-KR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німецька</a:t>
            </a:r>
            <a:r>
              <a:rPr lang="ru-RU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altLang="ko-KR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польська</a:t>
            </a:r>
            <a:r>
              <a:rPr lang="ru-RU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ko-KR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мови</a:t>
            </a:r>
            <a:r>
              <a:rPr lang="ru-RU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4" name="TextBox 10"/>
          <p:cNvSpPr txBox="1"/>
          <p:nvPr/>
        </p:nvSpPr>
        <p:spPr bwMode="auto">
          <a:xfrm>
            <a:off x="676715" y="4060700"/>
            <a:ext cx="277321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СПІВПРАЦЯ</a:t>
            </a:r>
            <a:endParaRPr lang="en-US" altLang="ko-K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advClick="0" advTm="12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4" grpId="0" animBg="1"/>
      <p:bldP spid="16" grpId="0" animBg="1"/>
      <p:bldP spid="17" grpId="0" animBg="1"/>
      <p:bldP spid="111" grpId="0" animBg="1"/>
      <p:bldP spid="112" grpId="0" animBg="1"/>
      <p:bldP spid="1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994038-AB2B-4725-A9FB-D2F31FFEA57D}"/>
              </a:ext>
            </a:extLst>
          </p:cNvPr>
          <p:cNvSpPr/>
          <p:nvPr/>
        </p:nvSpPr>
        <p:spPr>
          <a:xfrm>
            <a:off x="-22363" y="-120053"/>
            <a:ext cx="9240907" cy="53128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3A796F-4A6F-45D8-A2C6-CF15B668FF22}"/>
              </a:ext>
            </a:extLst>
          </p:cNvPr>
          <p:cNvSpPr/>
          <p:nvPr/>
        </p:nvSpPr>
        <p:spPr>
          <a:xfrm>
            <a:off x="4832530" y="3150748"/>
            <a:ext cx="4352160" cy="202786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D161C665-6CB5-46A9-945C-CE2C0EB8A510}"/>
              </a:ext>
            </a:extLst>
          </p:cNvPr>
          <p:cNvCxnSpPr/>
          <p:nvPr/>
        </p:nvCxnSpPr>
        <p:spPr>
          <a:xfrm rot="10800000">
            <a:off x="5868144" y="3454921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E557F438-64C4-41B9-8D10-398F6A7902D5}"/>
              </a:ext>
            </a:extLst>
          </p:cNvPr>
          <p:cNvCxnSpPr/>
          <p:nvPr/>
        </p:nvCxnSpPr>
        <p:spPr>
          <a:xfrm rot="10800000">
            <a:off x="7596336" y="3455280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1550B5-47B6-4D0A-A632-45AA23C4B072}"/>
              </a:ext>
            </a:extLst>
          </p:cNvPr>
          <p:cNvCxnSpPr/>
          <p:nvPr/>
        </p:nvCxnSpPr>
        <p:spPr>
          <a:xfrm>
            <a:off x="4807094" y="3795886"/>
            <a:ext cx="434374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7340FCE-9B5D-4DCE-A3EE-0344ED830C28}"/>
              </a:ext>
            </a:extLst>
          </p:cNvPr>
          <p:cNvSpPr txBox="1"/>
          <p:nvPr/>
        </p:nvSpPr>
        <p:spPr>
          <a:xfrm>
            <a:off x="4860497" y="3978287"/>
            <a:ext cx="4346450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ІННОВАЦІЇ ТА ЕФЕКТИВНА ОСВІТА 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 Запорізькій гімназії №63</a:t>
            </a:r>
            <a:endParaRPr lang="ko-KR" alt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+mn-ea"/>
              <a:cs typeface="Open Sans Extrabold" panose="020B0906030804020204" pitchFamily="34" charset="0"/>
            </a:endParaRPr>
          </a:p>
        </p:txBody>
      </p:sp>
      <p:sp>
        <p:nvSpPr>
          <p:cNvPr id="68" name="Parallelogram 15">
            <a:extLst>
              <a:ext uri="{FF2B5EF4-FFF2-40B4-BE49-F238E27FC236}">
                <a16:creationId xmlns:a16="http://schemas.microsoft.com/office/drawing/2014/main" id="{0CEDDA00-624F-4555-B582-28AA16828DA0}"/>
              </a:ext>
            </a:extLst>
          </p:cNvPr>
          <p:cNvSpPr>
            <a:spLocks noChangeAspect="1"/>
          </p:cNvSpPr>
          <p:nvPr/>
        </p:nvSpPr>
        <p:spPr>
          <a:xfrm rot="16200000">
            <a:off x="5032515" y="3124824"/>
            <a:ext cx="630171" cy="612627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70" name="Donut 24">
            <a:extLst>
              <a:ext uri="{FF2B5EF4-FFF2-40B4-BE49-F238E27FC236}">
                <a16:creationId xmlns:a16="http://schemas.microsoft.com/office/drawing/2014/main" id="{941E8DF4-AFDA-4597-A355-37DF3DEF6CBC}"/>
              </a:ext>
            </a:extLst>
          </p:cNvPr>
          <p:cNvSpPr>
            <a:spLocks noChangeAspect="1"/>
          </p:cNvSpPr>
          <p:nvPr/>
        </p:nvSpPr>
        <p:spPr>
          <a:xfrm>
            <a:off x="8497021" y="3116051"/>
            <a:ext cx="587672" cy="630173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1" name="Freeform 108">
            <a:extLst>
              <a:ext uri="{FF2B5EF4-FFF2-40B4-BE49-F238E27FC236}">
                <a16:creationId xmlns:a16="http://schemas.microsoft.com/office/drawing/2014/main" id="{A9C0FAA2-0301-45CA-92A4-E97C573706AF}"/>
              </a:ext>
            </a:extLst>
          </p:cNvPr>
          <p:cNvSpPr>
            <a:spLocks noChangeAspect="1"/>
          </p:cNvSpPr>
          <p:nvPr/>
        </p:nvSpPr>
        <p:spPr>
          <a:xfrm>
            <a:off x="6733283" y="3115631"/>
            <a:ext cx="592989" cy="610020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15" name="TextBox 12"/>
          <p:cNvSpPr txBox="1"/>
          <p:nvPr/>
        </p:nvSpPr>
        <p:spPr bwMode="auto">
          <a:xfrm>
            <a:off x="64634" y="663603"/>
            <a:ext cx="623555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Запровадження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вивчення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другої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іноземної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основи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білінгвальної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школі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ІІ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ступеня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01.09.2023 року.</a:t>
            </a:r>
            <a:endParaRPr lang="ko-KR" altLang="en-US" sz="1100" b="1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E9B51AB7-A5FE-4EE9-91F8-859BD8DFFF7C}"/>
              </a:ext>
            </a:extLst>
          </p:cNvPr>
          <p:cNvSpPr txBox="1">
            <a:spLocks/>
          </p:cNvSpPr>
          <p:nvPr/>
        </p:nvSpPr>
        <p:spPr>
          <a:xfrm>
            <a:off x="64633" y="-36926"/>
            <a:ext cx="7954715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ІННОВАЦІЇ ТА ЕФЕКТИВНА ОСВІТА В ЗГ №63: ЦЕ –</a:t>
            </a:r>
            <a:endParaRPr lang="ko-KR" altLang="en-US" sz="24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97" y="1443425"/>
            <a:ext cx="1293944" cy="1293944"/>
          </a:xfrm>
          <a:prstGeom prst="rect">
            <a:avLst/>
          </a:prstGeom>
        </p:spPr>
      </p:pic>
      <p:pic>
        <p:nvPicPr>
          <p:cNvPr id="2050" name="Picture 2" descr="https://lh7-rt.googleusercontent.com/docsz/AD_4nXeifEguskT9ww_IdWCBW_kk7IcSqDwfAbnxwO6AMXUAbAtVB4agJRdT5AY6EfNz5HKfplGpLEqpA6WK8X-dkHTFxEE525hTXG1galN87Nn06npJnWEwp305Rzf8oH0Eo5ijLAtslX0rfTdAtCO7wvSBzXt1iHDIfH-24sPc?key=SqI-p3WuHuLvFHzkqxpw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5" y="1434533"/>
            <a:ext cx="2343996" cy="234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7-rt.googleusercontent.com/docsz/AD_4nXdkV0UHsB9enAtUR-W-RtZqzIZOCIbhRGOImTIxfgnvbkn5J023uIR__h95e5etbrKZrTDJVcMH2irUlPI_6iaU9vdTZPjyj5u7M2OpCIlPhEZCkOH0b87LXYQZwhCNExFuX_gJjbrRuY-tLk41DhsUJPk?key=SqI-p3WuHuLvFHzkqxpwSQ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42" y="1434533"/>
            <a:ext cx="2361352" cy="23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2"/>
          <p:cNvSpPr txBox="1"/>
          <p:nvPr/>
        </p:nvSpPr>
        <p:spPr bwMode="auto">
          <a:xfrm>
            <a:off x="-22364" y="3933638"/>
            <a:ext cx="482945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Укладена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угода про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співробітництво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       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Товариством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польської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Іоанна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Павла ІІ у м.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Запоріжжі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050" b="1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72095" y="2779768"/>
            <a:ext cx="1263534" cy="2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</a:t>
            </a:r>
            <a:r>
              <a:rPr lang="ru-RU" sz="8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польської</a:t>
            </a:r>
            <a:r>
              <a:rPr lang="ru-RU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ru-RU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ЗГ№63</a:t>
            </a:r>
          </a:p>
        </p:txBody>
      </p:sp>
    </p:spTree>
    <p:extLst>
      <p:ext uri="{BB962C8B-B14F-4D97-AF65-F5344CB8AC3E}">
        <p14:creationId xmlns:p14="http://schemas.microsoft.com/office/powerpoint/2010/main" val="1857257981"/>
      </p:ext>
    </p:extLst>
  </p:cSld>
  <p:clrMapOvr>
    <a:masterClrMapping/>
  </p:clrMapOvr>
  <p:transition advClick="0" advTm="10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5" grpId="0" animBg="1"/>
      <p:bldP spid="17" grpId="0" animBg="1"/>
      <p:bldP spid="1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2994038-AB2B-4725-A9FB-D2F31FFEA57D}"/>
              </a:ext>
            </a:extLst>
          </p:cNvPr>
          <p:cNvSpPr/>
          <p:nvPr/>
        </p:nvSpPr>
        <p:spPr>
          <a:xfrm>
            <a:off x="0" y="-92546"/>
            <a:ext cx="9144000" cy="52408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C92138-3BFD-4825-A2CE-165B229BD78B}"/>
              </a:ext>
            </a:extLst>
          </p:cNvPr>
          <p:cNvSpPr/>
          <p:nvPr/>
        </p:nvSpPr>
        <p:spPr>
          <a:xfrm>
            <a:off x="4354513" y="3143658"/>
            <a:ext cx="4787900" cy="197045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23BAFFD1-BB9B-49DE-B5D0-6AD06478805B}"/>
              </a:ext>
            </a:extLst>
          </p:cNvPr>
          <p:cNvCxnSpPr/>
          <p:nvPr/>
        </p:nvCxnSpPr>
        <p:spPr>
          <a:xfrm rot="10800000">
            <a:off x="5870724" y="3637959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B029E3AB-94EE-4A57-85C3-0DF40B81AFD1}"/>
              </a:ext>
            </a:extLst>
          </p:cNvPr>
          <p:cNvCxnSpPr/>
          <p:nvPr/>
        </p:nvCxnSpPr>
        <p:spPr>
          <a:xfrm rot="10800000">
            <a:off x="7524328" y="3627219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149CE61-527C-4F4D-B3AB-D421771388DC}"/>
              </a:ext>
            </a:extLst>
          </p:cNvPr>
          <p:cNvCxnSpPr/>
          <p:nvPr/>
        </p:nvCxnSpPr>
        <p:spPr>
          <a:xfrm>
            <a:off x="4354513" y="4022949"/>
            <a:ext cx="47879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0B5E1C2-8A58-48EA-A2E2-2964083B623C}"/>
              </a:ext>
            </a:extLst>
          </p:cNvPr>
          <p:cNvSpPr txBox="1"/>
          <p:nvPr/>
        </p:nvSpPr>
        <p:spPr>
          <a:xfrm>
            <a:off x="4361841" y="4117199"/>
            <a:ext cx="4764087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ОРГАНІЗАЦІЯ ДІЯЛЬНОСТІ ТА ОСВІТНЬОГО ПРОЦЕСУ В ЗАПОРІЗЬКІЙ ГІМНАЗІЇ №63                              </a:t>
            </a:r>
            <a:r>
              <a:rPr lang="ru-RU" altLang="ko-K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протягом</a:t>
            </a: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altLang="ko-K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періоду</a:t>
            </a: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altLang="ko-K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дії</a:t>
            </a: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altLang="ko-K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воєнного</a:t>
            </a:r>
            <a:r>
              <a:rPr lang="ru-RU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стану </a:t>
            </a:r>
            <a:r>
              <a:rPr lang="uk-UA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</p:txBody>
      </p:sp>
      <p:sp>
        <p:nvSpPr>
          <p:cNvPr id="68" name="Rectangle 18">
            <a:extLst>
              <a:ext uri="{FF2B5EF4-FFF2-40B4-BE49-F238E27FC236}">
                <a16:creationId xmlns:a16="http://schemas.microsoft.com/office/drawing/2014/main" id="{452A5BE4-91B9-4E73-A1C5-5ACDB9A6E17C}"/>
              </a:ext>
            </a:extLst>
          </p:cNvPr>
          <p:cNvSpPr>
            <a:spLocks noChangeAspect="1"/>
          </p:cNvSpPr>
          <p:nvPr/>
        </p:nvSpPr>
        <p:spPr>
          <a:xfrm>
            <a:off x="4943467" y="3260709"/>
            <a:ext cx="681004" cy="661065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69" name="Trapezoid 13">
            <a:extLst>
              <a:ext uri="{FF2B5EF4-FFF2-40B4-BE49-F238E27FC236}">
                <a16:creationId xmlns:a16="http://schemas.microsoft.com/office/drawing/2014/main" id="{FBC2BAB9-7949-4135-B6BF-8E55D19B67B6}"/>
              </a:ext>
            </a:extLst>
          </p:cNvPr>
          <p:cNvSpPr>
            <a:spLocks noChangeAspect="1"/>
          </p:cNvSpPr>
          <p:nvPr/>
        </p:nvSpPr>
        <p:spPr>
          <a:xfrm>
            <a:off x="8373831" y="3350275"/>
            <a:ext cx="515937" cy="53181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id="{6D798757-EB17-4A66-9EE7-EAE7C4FA2D9D}"/>
              </a:ext>
            </a:extLst>
          </p:cNvPr>
          <p:cNvSpPr>
            <a:spLocks noChangeAspect="1"/>
          </p:cNvSpPr>
          <p:nvPr/>
        </p:nvSpPr>
        <p:spPr>
          <a:xfrm>
            <a:off x="6691596" y="3310587"/>
            <a:ext cx="593725" cy="611187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0658233-7BE8-4932-916C-1578AB311700}"/>
              </a:ext>
            </a:extLst>
          </p:cNvPr>
          <p:cNvSpPr txBox="1">
            <a:spLocks/>
          </p:cNvSpPr>
          <p:nvPr/>
        </p:nvSpPr>
        <p:spPr>
          <a:xfrm>
            <a:off x="0" y="699542"/>
            <a:ext cx="5220072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15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0658233-7BE8-4932-916C-1578AB311700}"/>
              </a:ext>
            </a:extLst>
          </p:cNvPr>
          <p:cNvSpPr txBox="1">
            <a:spLocks/>
          </p:cNvSpPr>
          <p:nvPr/>
        </p:nvSpPr>
        <p:spPr>
          <a:xfrm>
            <a:off x="0" y="699542"/>
            <a:ext cx="5220072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15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482" y="1665582"/>
            <a:ext cx="2205446" cy="68047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22" y="3368951"/>
            <a:ext cx="1393264" cy="1137505"/>
          </a:xfrm>
          <a:prstGeom prst="rect">
            <a:avLst/>
          </a:prstGeom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0658233-7BE8-4932-916C-1578AB311700}"/>
              </a:ext>
            </a:extLst>
          </p:cNvPr>
          <p:cNvSpPr txBox="1">
            <a:spLocks/>
          </p:cNvSpPr>
          <p:nvPr/>
        </p:nvSpPr>
        <p:spPr>
          <a:xfrm>
            <a:off x="0" y="699542"/>
            <a:ext cx="5220072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15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9" name="Picture 3" descr="C:\Users\User\Desktop\изображение_viber_2025-02-15_21-22-06-377.jpg">
            <a:extLst>
              <a:ext uri="{FF2B5EF4-FFF2-40B4-BE49-F238E27FC236}">
                <a16:creationId xmlns:a16="http://schemas.microsoft.com/office/drawing/2014/main" id="{5CCE2AE6-D407-4323-9348-47E0F4A1F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798" y="1692459"/>
            <a:ext cx="1882350" cy="1634652"/>
          </a:xfrm>
          <a:prstGeom prst="rect">
            <a:avLst/>
          </a:prstGeom>
          <a:noFill/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797" y="1704409"/>
            <a:ext cx="1635338" cy="136102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431" y="3396212"/>
            <a:ext cx="1587760" cy="1090509"/>
          </a:xfrm>
          <a:prstGeom prst="rect">
            <a:avLst/>
          </a:prstGeom>
        </p:spPr>
      </p:pic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5E44242B-4998-47E2-BBF4-D0EF025536C6}"/>
              </a:ext>
            </a:extLst>
          </p:cNvPr>
          <p:cNvSpPr txBox="1">
            <a:spLocks/>
          </p:cNvSpPr>
          <p:nvPr/>
        </p:nvSpPr>
        <p:spPr>
          <a:xfrm>
            <a:off x="41189" y="28172"/>
            <a:ext cx="9105408" cy="1638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Змішане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навчання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в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Запорізькій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гімназії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№63</a:t>
            </a:r>
          </a:p>
          <a:p>
            <a:pPr marL="0" indent="0">
              <a:buNone/>
            </a:pPr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1-9-і класи гімназії та дошкільний підрозділ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indent="0">
              <a:buNone/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« </a:t>
            </a:r>
            <a:r>
              <a:rPr lang="ru-RU" sz="16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пілотна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школа» - з 01.04.2024 р. ( </a:t>
            </a:r>
            <a:r>
              <a:rPr lang="ru-RU" sz="16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Рішення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Ради оборони ЗОВА №182 </a:t>
            </a:r>
            <a:r>
              <a:rPr lang="ru-RU" sz="16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від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28.03.2024);</a:t>
            </a:r>
          </a:p>
          <a:p>
            <a:pPr marL="0" indent="0">
              <a:buNone/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 01.09.2024- </a:t>
            </a:r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 теперішній час ( Рішення Ради оборони ЗОВА №190 від 03.09.2024)</a:t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ko-KR" altLang="en-US" sz="20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112" y="1705641"/>
            <a:ext cx="1551388" cy="1438017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D469FC8-B15C-464B-81B9-43240E4D958A}"/>
              </a:ext>
            </a:extLst>
          </p:cNvPr>
          <p:cNvSpPr/>
          <p:nvPr/>
        </p:nvSpPr>
        <p:spPr>
          <a:xfrm>
            <a:off x="143798" y="4506456"/>
            <a:ext cx="3944486" cy="605678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01.04.2024 - 31.05.2025 та з 01.09.2024 по теперішній час</a:t>
            </a:r>
            <a:endParaRPr lang="ru-UA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13" y="1704408"/>
            <a:ext cx="1137157" cy="113715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398314" y="2875720"/>
            <a:ext cx="1263534" cy="240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Організація роботи</a:t>
            </a:r>
          </a:p>
        </p:txBody>
      </p:sp>
    </p:spTree>
    <p:extLst>
      <p:ext uri="{BB962C8B-B14F-4D97-AF65-F5344CB8AC3E}">
        <p14:creationId xmlns:p14="http://schemas.microsoft.com/office/powerpoint/2010/main" val="4198608407"/>
      </p:ext>
    </p:extLst>
  </p:cSld>
  <p:clrMapOvr>
    <a:masterClrMapping/>
  </p:clrMapOvr>
  <p:transition advClick="0" advTm="12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4" grpId="0"/>
      <p:bldP spid="18" grpId="0"/>
      <p:bldP spid="27" grpId="0"/>
      <p:bldP spid="37" grpId="0"/>
      <p:bldP spid="44" grpId="0" animBg="1"/>
      <p:bldP spid="5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2994038-AB2B-4725-A9FB-D2F31FFEA57D}"/>
              </a:ext>
            </a:extLst>
          </p:cNvPr>
          <p:cNvSpPr/>
          <p:nvPr/>
        </p:nvSpPr>
        <p:spPr>
          <a:xfrm>
            <a:off x="-35496" y="-120053"/>
            <a:ext cx="9179496" cy="53128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E6ADA-A8D0-451F-BA30-1064772AFA40}"/>
              </a:ext>
            </a:extLst>
          </p:cNvPr>
          <p:cNvSpPr/>
          <p:nvPr/>
        </p:nvSpPr>
        <p:spPr>
          <a:xfrm>
            <a:off x="5063341" y="3348144"/>
            <a:ext cx="4111023" cy="185196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04510D25-35CC-4D56-8AFE-5B7A72C224ED}"/>
              </a:ext>
            </a:extLst>
          </p:cNvPr>
          <p:cNvCxnSpPr/>
          <p:nvPr/>
        </p:nvCxnSpPr>
        <p:spPr>
          <a:xfrm rot="10800000">
            <a:off x="6012160" y="3750706"/>
            <a:ext cx="604837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15BFF815-7140-4143-A505-7B5AEC4AD8BF}"/>
              </a:ext>
            </a:extLst>
          </p:cNvPr>
          <p:cNvCxnSpPr/>
          <p:nvPr/>
        </p:nvCxnSpPr>
        <p:spPr>
          <a:xfrm rot="10800000">
            <a:off x="7524328" y="3759861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982969-AAE8-4558-B539-1E4021DADB3C}"/>
              </a:ext>
            </a:extLst>
          </p:cNvPr>
          <p:cNvCxnSpPr>
            <a:cxnSpLocks/>
          </p:cNvCxnSpPr>
          <p:nvPr/>
        </p:nvCxnSpPr>
        <p:spPr>
          <a:xfrm>
            <a:off x="5063341" y="4072138"/>
            <a:ext cx="40451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A65B31C-8861-4507-8AD9-523C2CEE348C}"/>
              </a:ext>
            </a:extLst>
          </p:cNvPr>
          <p:cNvSpPr txBox="1"/>
          <p:nvPr/>
        </p:nvSpPr>
        <p:spPr>
          <a:xfrm>
            <a:off x="5004048" y="4076103"/>
            <a:ext cx="4031445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ko-KR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</a:t>
            </a:r>
            <a:r>
              <a:rPr kumimoji="0" lang="uk-UA" altLang="ko-K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РЕЗУЛЬТАТИ ДІЯЛЬНОСТІ ТА ДОСЯГНЕННЯ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ko-K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Запорізької гімназії №63</a:t>
            </a:r>
          </a:p>
        </p:txBody>
      </p:sp>
      <p:sp>
        <p:nvSpPr>
          <p:cNvPr id="23" name="Oval 27">
            <a:extLst>
              <a:ext uri="{FF2B5EF4-FFF2-40B4-BE49-F238E27FC236}">
                <a16:creationId xmlns:a16="http://schemas.microsoft.com/office/drawing/2014/main" id="{D502FE75-6CB7-4B7A-9D9C-CA31E40AC810}"/>
              </a:ext>
            </a:extLst>
          </p:cNvPr>
          <p:cNvSpPr>
            <a:spLocks noChangeAspect="1"/>
          </p:cNvSpPr>
          <p:nvPr/>
        </p:nvSpPr>
        <p:spPr>
          <a:xfrm>
            <a:off x="5524536" y="3455189"/>
            <a:ext cx="312737" cy="546100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Chord 14">
            <a:extLst>
              <a:ext uri="{FF2B5EF4-FFF2-40B4-BE49-F238E27FC236}">
                <a16:creationId xmlns:a16="http://schemas.microsoft.com/office/drawing/2014/main" id="{BA5413D3-EBDC-4D63-B718-1B16185976E3}"/>
              </a:ext>
            </a:extLst>
          </p:cNvPr>
          <p:cNvSpPr>
            <a:spLocks noChangeAspect="1"/>
          </p:cNvSpPr>
          <p:nvPr/>
        </p:nvSpPr>
        <p:spPr>
          <a:xfrm>
            <a:off x="8408714" y="3470513"/>
            <a:ext cx="274637" cy="560387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6F7B950B-8B13-475D-AABB-E5B9AD50D7FA}"/>
              </a:ext>
            </a:extLst>
          </p:cNvPr>
          <p:cNvSpPr>
            <a:spLocks noChangeAspect="1"/>
          </p:cNvSpPr>
          <p:nvPr/>
        </p:nvSpPr>
        <p:spPr>
          <a:xfrm>
            <a:off x="6846172" y="3471064"/>
            <a:ext cx="515938" cy="53022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5E44242B-4998-47E2-BBF4-D0EF025536C6}"/>
              </a:ext>
            </a:extLst>
          </p:cNvPr>
          <p:cNvSpPr txBox="1">
            <a:spLocks/>
          </p:cNvSpPr>
          <p:nvPr/>
        </p:nvSpPr>
        <p:spPr>
          <a:xfrm>
            <a:off x="107504" y="16229"/>
            <a:ext cx="8936143" cy="4835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ru-RU" sz="18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Діяльність</a:t>
            </a:r>
            <a:r>
              <a:rPr lang="ru-RU" sz="18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та </a:t>
            </a:r>
            <a:r>
              <a:rPr lang="ru-RU" sz="18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досягнення</a:t>
            </a:r>
            <a:r>
              <a:rPr lang="ru-RU" sz="18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8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Запорізької</a:t>
            </a:r>
            <a:r>
              <a:rPr lang="ru-RU" sz="18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8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гімназії</a:t>
            </a:r>
            <a:r>
              <a:rPr lang="ru-RU" sz="18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№63</a:t>
            </a: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5E44242B-4998-47E2-BBF4-D0EF025536C6}"/>
              </a:ext>
            </a:extLst>
          </p:cNvPr>
          <p:cNvSpPr txBox="1">
            <a:spLocks/>
          </p:cNvSpPr>
          <p:nvPr/>
        </p:nvSpPr>
        <p:spPr>
          <a:xfrm>
            <a:off x="93508" y="557052"/>
            <a:ext cx="6437423" cy="6569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Організація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часті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та 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перемога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 </a:t>
            </a:r>
            <a:r>
              <a:rPr lang="pl-PL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XVI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Міжнародній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 marL="0" lvl="0" indent="0">
              <a:buNone/>
            </a:pP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виставці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«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Сучасні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заклади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освіти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» 2023-2024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рр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</a:t>
            </a:r>
            <a:endParaRPr kumimoji="0" lang="ko-KR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F8B2A3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"/>
          <a:stretch/>
        </p:blipFill>
        <p:spPr>
          <a:xfrm>
            <a:off x="1242320" y="1213986"/>
            <a:ext cx="1145511" cy="1402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" y="1213987"/>
            <a:ext cx="1150589" cy="14023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21" y="1239904"/>
            <a:ext cx="1047163" cy="10471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792" y="4072138"/>
            <a:ext cx="1094244" cy="1099480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5E44242B-4998-47E2-BBF4-D0EF025536C6}"/>
              </a:ext>
            </a:extLst>
          </p:cNvPr>
          <p:cNvSpPr txBox="1">
            <a:spLocks/>
          </p:cNvSpPr>
          <p:nvPr/>
        </p:nvSpPr>
        <p:spPr>
          <a:xfrm>
            <a:off x="-35496" y="4001289"/>
            <a:ext cx="3760209" cy="11914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Організація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участі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та 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перемога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                                      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 </a:t>
            </a:r>
            <a:r>
              <a:rPr lang="pl-PL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XVI</a:t>
            </a:r>
            <a:r>
              <a:rPr lang="en-US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</a:t>
            </a:r>
            <a:r>
              <a:rPr lang="pl-PL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Міжнародній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виставці</a:t>
            </a:r>
            <a:endParaRPr lang="ru-RU" sz="1600" b="1" i="1" dirty="0">
              <a:solidFill>
                <a:srgbClr val="F8B2A3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lvl="0" indent="0" algn="ctr">
              <a:buNone/>
            </a:pP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«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Сучасні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заклади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освіти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» </a:t>
            </a:r>
          </a:p>
          <a:p>
            <a:pPr marL="0" lvl="0" indent="0" algn="ctr">
              <a:buNone/>
            </a:pP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</a:t>
            </a:r>
            <a:r>
              <a:rPr lang="en-US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-202</a:t>
            </a:r>
            <a:r>
              <a:rPr lang="en-US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1600" b="1" i="1" dirty="0" err="1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рр</a:t>
            </a:r>
            <a:r>
              <a:rPr lang="ru-RU" sz="1600" b="1" i="1" dirty="0">
                <a:solidFill>
                  <a:srgbClr val="F8B2A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</a:t>
            </a:r>
            <a:endParaRPr kumimoji="0" lang="ko-KR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F8B2A3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5E44242B-4998-47E2-BBF4-D0EF025536C6}"/>
              </a:ext>
            </a:extLst>
          </p:cNvPr>
          <p:cNvSpPr txBox="1">
            <a:spLocks/>
          </p:cNvSpPr>
          <p:nvPr/>
        </p:nvSpPr>
        <p:spPr>
          <a:xfrm>
            <a:off x="5837273" y="2904118"/>
            <a:ext cx="1837178" cy="356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uk-UA" sz="1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Досягнення закладу</a:t>
            </a:r>
            <a:endParaRPr kumimoji="0" lang="ko-KR" altLang="en-US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 flipV="1">
            <a:off x="7019770" y="2042069"/>
            <a:ext cx="1" cy="781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772737" y="2412357"/>
            <a:ext cx="1158299" cy="240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2023-2024 </a:t>
            </a:r>
            <a:r>
              <a:rPr lang="ru-RU" sz="8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рр</a:t>
            </a:r>
            <a:r>
              <a:rPr lang="ru-RU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732613" y="3577491"/>
            <a:ext cx="1263534" cy="240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2024-2025 </a:t>
            </a:r>
            <a:r>
              <a:rPr lang="ru-RU" sz="8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рр</a:t>
            </a:r>
            <a:r>
              <a:rPr lang="ru-RU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43" y="953659"/>
            <a:ext cx="1047172" cy="1047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640231-6E34-4DEC-921B-6FE8DA276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532755"/>
            <a:ext cx="1145512" cy="14891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F4F104-F55D-40E4-B3C2-55A4838B1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836" y="2532755"/>
            <a:ext cx="1142995" cy="14891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733E42-5C39-4D2A-A8DD-BFFA18637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1598" y="2567691"/>
            <a:ext cx="1100410" cy="13681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E8B67C-133E-474D-9181-0EBBB491EB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9772" y="1218906"/>
            <a:ext cx="1092235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86521"/>
      </p:ext>
    </p:extLst>
  </p:cSld>
  <p:clrMapOvr>
    <a:masterClrMapping/>
  </p:clrMapOvr>
  <p:transition advClick="0" advTm="12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4" grpId="0"/>
      <p:bldP spid="61" grpId="0" animBg="1"/>
      <p:bldP spid="62" grpId="0" animBg="1"/>
      <p:bldP spid="18" grpId="0" animBg="1"/>
      <p:bldP spid="20" grpId="0" animBg="1"/>
      <p:bldP spid="22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666"/>
            <a:ext cx="9252521" cy="524416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2994038-AB2B-4725-A9FB-D2F31FFEA57D}"/>
              </a:ext>
            </a:extLst>
          </p:cNvPr>
          <p:cNvSpPr/>
          <p:nvPr/>
        </p:nvSpPr>
        <p:spPr>
          <a:xfrm>
            <a:off x="-108520" y="-95902"/>
            <a:ext cx="9361040" cy="52441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59C26-B850-4F27-B6D0-0188C27B2AFA}"/>
              </a:ext>
            </a:extLst>
          </p:cNvPr>
          <p:cNvSpPr/>
          <p:nvPr/>
        </p:nvSpPr>
        <p:spPr>
          <a:xfrm>
            <a:off x="4320159" y="3134583"/>
            <a:ext cx="4932362" cy="206769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7FDD243F-8B35-467F-B51B-30EBB5EF0CB7}"/>
              </a:ext>
            </a:extLst>
          </p:cNvPr>
          <p:cNvCxnSpPr/>
          <p:nvPr/>
        </p:nvCxnSpPr>
        <p:spPr>
          <a:xfrm rot="10800000">
            <a:off x="5406608" y="3621042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DFF0F849-6273-4786-A5F1-4D184E7D8E36}"/>
              </a:ext>
            </a:extLst>
          </p:cNvPr>
          <p:cNvCxnSpPr/>
          <p:nvPr/>
        </p:nvCxnSpPr>
        <p:spPr>
          <a:xfrm rot="10800000">
            <a:off x="7040285" y="3621042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E340BB-31F0-447E-A0CC-634EEC1046DC}"/>
              </a:ext>
            </a:extLst>
          </p:cNvPr>
          <p:cNvCxnSpPr>
            <a:cxnSpLocks/>
          </p:cNvCxnSpPr>
          <p:nvPr/>
        </p:nvCxnSpPr>
        <p:spPr>
          <a:xfrm>
            <a:off x="4320159" y="4006316"/>
            <a:ext cx="493480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425B38B-888A-4111-83B3-44CE40A4319B}"/>
              </a:ext>
            </a:extLst>
          </p:cNvPr>
          <p:cNvSpPr txBox="1"/>
          <p:nvPr/>
        </p:nvSpPr>
        <p:spPr>
          <a:xfrm>
            <a:off x="4421828" y="4053122"/>
            <a:ext cx="4643437" cy="10156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НАЦІОНАЛЬНО - </a:t>
            </a:r>
            <a:r>
              <a:rPr lang="ru-RU" altLang="ko-K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ПАТРІОТИЧНЕ ВИХОВАННЯ В ЗАПОРІЗЬКІЙ ГІМНАЗІЇ №63</a:t>
            </a:r>
            <a:endParaRPr lang="uk-UA" altLang="ko-K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" name="Рисунок 3" descr="Голова с шестеренками">
            <a:extLst>
              <a:ext uri="{FF2B5EF4-FFF2-40B4-BE49-F238E27FC236}">
                <a16:creationId xmlns:a16="http://schemas.microsoft.com/office/drawing/2014/main" id="{C355D0E7-19F3-420F-83B3-1FEA05FA53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70" y="3134583"/>
            <a:ext cx="781050" cy="781050"/>
          </a:xfrm>
          <a:prstGeom prst="rect">
            <a:avLst/>
          </a:prstGeom>
        </p:spPr>
      </p:pic>
      <p:pic>
        <p:nvPicPr>
          <p:cNvPr id="6" name="Рисунок 5" descr="Школьный класс">
            <a:extLst>
              <a:ext uri="{FF2B5EF4-FFF2-40B4-BE49-F238E27FC236}">
                <a16:creationId xmlns:a16="http://schemas.microsoft.com/office/drawing/2014/main" id="{C98BDE7A-9C76-4CD7-8404-9FBADC3CC1A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9235" y="3174179"/>
            <a:ext cx="781050" cy="781050"/>
          </a:xfrm>
          <a:prstGeom prst="rect">
            <a:avLst/>
          </a:prstGeom>
        </p:spPr>
      </p:pic>
      <p:pic>
        <p:nvPicPr>
          <p:cNvPr id="8" name="Рисунок 7" descr="Семья с мальчиком">
            <a:extLst>
              <a:ext uri="{FF2B5EF4-FFF2-40B4-BE49-F238E27FC236}">
                <a16:creationId xmlns:a16="http://schemas.microsoft.com/office/drawing/2014/main" id="{C5C8E040-9270-43FA-B112-8C60EBE56A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0824" y="3173939"/>
            <a:ext cx="782637" cy="781050"/>
          </a:xfrm>
          <a:prstGeom prst="rect">
            <a:avLst/>
          </a:prstGeom>
        </p:spPr>
      </p:pic>
    </p:spTree>
  </p:cSld>
  <p:clrMapOvr>
    <a:masterClrMapping/>
  </p:clrMapOvr>
  <p:transition advClick="0" advTm="8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школа 63 челендж для Power Point">
            <a:hlinkClick r:id="" action="ppaction://media"/>
            <a:extLst>
              <a:ext uri="{FF2B5EF4-FFF2-40B4-BE49-F238E27FC236}">
                <a16:creationId xmlns:a16="http://schemas.microsoft.com/office/drawing/2014/main" id="{25BBAA9E-B299-4E98-A99D-E8FF537E27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0528" y="2568"/>
            <a:ext cx="9329092" cy="5140932"/>
          </a:xfrm>
          <a:prstGeom prst="rect">
            <a:avLst/>
          </a:prstGeom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9C47ACE8-292E-4602-8B39-B5E2A0D4636D}"/>
              </a:ext>
            </a:extLst>
          </p:cNvPr>
          <p:cNvSpPr txBox="1">
            <a:spLocks/>
          </p:cNvSpPr>
          <p:nvPr/>
        </p:nvSpPr>
        <p:spPr>
          <a:xfrm>
            <a:off x="-4564" y="123478"/>
            <a:ext cx="9144000" cy="8640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НАЦІОНАЛЬНО - ПАТРІОТИЧНЕ ВИХОВАННЯ 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 УМОВАХ СУЧАСНОЇ ШКОЛИ - КОМПЛЕКСУ</a:t>
            </a:r>
            <a:endParaRPr lang="ko-KR" altLang="en-US" sz="2400" i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27A2B5D-62B7-4A62-816A-8B59B69B5BDC}"/>
              </a:ext>
            </a:extLst>
          </p:cNvPr>
          <p:cNvSpPr/>
          <p:nvPr/>
        </p:nvSpPr>
        <p:spPr>
          <a:xfrm>
            <a:off x="0" y="3636963"/>
            <a:ext cx="9144000" cy="1157287"/>
          </a:xfrm>
          <a:prstGeom prst="rect">
            <a:avLst/>
          </a:prstGeom>
          <a:blipFill dpi="0" rotWithShape="1">
            <a:blip r:embed="rId6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A12A9-1C6A-4E7F-AE15-6F1CE3D19E47}"/>
              </a:ext>
            </a:extLst>
          </p:cNvPr>
          <p:cNvSpPr txBox="1"/>
          <p:nvPr/>
        </p:nvSpPr>
        <p:spPr>
          <a:xfrm>
            <a:off x="4763" y="3695700"/>
            <a:ext cx="9144000" cy="4619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ПАТРІОТИЗМ – ЦЕ НЕ ЛЮБОВ ДО ІДЕЇ,</a:t>
            </a:r>
            <a:endParaRPr lang="ko-KR" alt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+mn-ea"/>
              <a:cs typeface="Open Sans Extrabold" panose="020B09060308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12476-74B3-491F-8AD3-91B5B883163A}"/>
              </a:ext>
            </a:extLst>
          </p:cNvPr>
          <p:cNvSpPr txBox="1"/>
          <p:nvPr/>
        </p:nvSpPr>
        <p:spPr>
          <a:xfrm>
            <a:off x="-4763" y="4292600"/>
            <a:ext cx="9144001" cy="4619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 ЛЮБОВ ДО ВІТЧИЗНИ</a:t>
            </a:r>
            <a:endParaRPr lang="ko-KR" alt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+mn-ea"/>
              <a:cs typeface="Open Sans Extrabold" panose="020B0906030804020204" pitchFamily="34" charset="0"/>
            </a:endParaRPr>
          </a:p>
        </p:txBody>
      </p:sp>
      <p:pic>
        <p:nvPicPr>
          <p:cNvPr id="30727" name="Рисунок 1">
            <a:extLst>
              <a:ext uri="{FF2B5EF4-FFF2-40B4-BE49-F238E27FC236}">
                <a16:creationId xmlns:a16="http://schemas.microsoft.com/office/drawing/2014/main" id="{A6173F16-403A-41D7-99F1-A4274CB7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4770"/>
            <a:ext cx="119148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4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6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 animBg="1"/>
      <p:bldP spid="15" grpId="0"/>
      <p:bldP spid="17" grpId="0"/>
    </p:bldLst>
  </p:timing>
  <p:extLst>
    <p:ext uri="{E180D4A7-C9FB-4DFB-919C-405C955672EB}">
      <p14:showEvtLst xmlns:p14="http://schemas.microsoft.com/office/powerpoint/2010/main">
        <p14:playEvt time="54" objId="8"/>
        <p14:stopEvt time="23797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75A9701-4D58-4401-A099-31E5F2830A20}"/>
              </a:ext>
            </a:extLst>
          </p:cNvPr>
          <p:cNvSpPr/>
          <p:nvPr/>
        </p:nvSpPr>
        <p:spPr>
          <a:xfrm>
            <a:off x="0" y="-92545"/>
            <a:ext cx="9144000" cy="523604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202633-0548-4972-96D3-273FBF86EF07}"/>
              </a:ext>
            </a:extLst>
          </p:cNvPr>
          <p:cNvSpPr/>
          <p:nvPr/>
        </p:nvSpPr>
        <p:spPr>
          <a:xfrm>
            <a:off x="4976526" y="3049217"/>
            <a:ext cx="4143375" cy="207168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cxnSp>
        <p:nvCxnSpPr>
          <p:cNvPr id="11" name="직선 연결선 55">
            <a:extLst>
              <a:ext uri="{FF2B5EF4-FFF2-40B4-BE49-F238E27FC236}">
                <a16:creationId xmlns:a16="http://schemas.microsoft.com/office/drawing/2014/main" id="{3C6A3FD7-F2C8-4ED1-9CAA-6E1D48310C44}"/>
              </a:ext>
            </a:extLst>
          </p:cNvPr>
          <p:cNvCxnSpPr/>
          <p:nvPr/>
        </p:nvCxnSpPr>
        <p:spPr>
          <a:xfrm rot="10800000">
            <a:off x="5940424" y="3363838"/>
            <a:ext cx="604838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연결선 56">
            <a:extLst>
              <a:ext uri="{FF2B5EF4-FFF2-40B4-BE49-F238E27FC236}">
                <a16:creationId xmlns:a16="http://schemas.microsoft.com/office/drawing/2014/main" id="{A87678DA-C206-4D83-BBA1-5E1CD09E1211}"/>
              </a:ext>
            </a:extLst>
          </p:cNvPr>
          <p:cNvCxnSpPr/>
          <p:nvPr/>
        </p:nvCxnSpPr>
        <p:spPr>
          <a:xfrm rot="10800000">
            <a:off x="7443900" y="3398838"/>
            <a:ext cx="603250" cy="0"/>
          </a:xfrm>
          <a:prstGeom prst="line">
            <a:avLst/>
          </a:prstGeom>
          <a:noFill/>
          <a:ln w="22225">
            <a:solidFill>
              <a:schemeClr val="bg1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4C0B96-C4BF-4A45-B3A5-89C2393F1F07}"/>
              </a:ext>
            </a:extLst>
          </p:cNvPr>
          <p:cNvCxnSpPr/>
          <p:nvPr/>
        </p:nvCxnSpPr>
        <p:spPr>
          <a:xfrm flipV="1">
            <a:off x="4933378" y="3741786"/>
            <a:ext cx="4162425" cy="79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AA09D10-DC88-415E-8332-63D2608D3558}"/>
              </a:ext>
            </a:extLst>
          </p:cNvPr>
          <p:cNvSpPr txBox="1"/>
          <p:nvPr/>
        </p:nvSpPr>
        <p:spPr>
          <a:xfrm>
            <a:off x="5041880" y="3741948"/>
            <a:ext cx="4097072" cy="141577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Організація участі ЗГ№63 у міжнародних шкільних </a:t>
            </a:r>
            <a:r>
              <a:rPr lang="uk-UA" altLang="ko-K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проєктах</a:t>
            </a:r>
            <a:r>
              <a:rPr lang="uk-UA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та </a:t>
            </a:r>
            <a:r>
              <a:rPr lang="uk-UA" altLang="ko-K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проєкті</a:t>
            </a:r>
            <a:r>
              <a:rPr lang="uk-UA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ko-KR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IREX</a:t>
            </a:r>
            <a:r>
              <a:rPr lang="uk-UA" altLang="ko-KR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АУП та МОН </a:t>
            </a:r>
            <a:r>
              <a:rPr lang="uk-UA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України </a:t>
            </a:r>
            <a:r>
              <a:rPr lang="uk-UA" altLang="ko-K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«ВИВЧАЙ ТА РОЗРІЗНЯЙ: ІНФО-МЕДІЙНА ГРАМОТНІСТЬ»</a:t>
            </a:r>
          </a:p>
        </p:txBody>
      </p:sp>
      <p:pic>
        <p:nvPicPr>
          <p:cNvPr id="6" name="Рисунок 5" descr="Школьный класс">
            <a:extLst>
              <a:ext uri="{FF2B5EF4-FFF2-40B4-BE49-F238E27FC236}">
                <a16:creationId xmlns:a16="http://schemas.microsoft.com/office/drawing/2014/main" id="{9B5F93B3-F601-4150-80EC-B04E2717CE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1009" y="3049859"/>
            <a:ext cx="687165" cy="687165"/>
          </a:xfrm>
          <a:prstGeom prst="rect">
            <a:avLst/>
          </a:prstGeom>
        </p:spPr>
      </p:pic>
      <p:pic>
        <p:nvPicPr>
          <p:cNvPr id="5" name="Рисунок 4" descr="Глаз">
            <a:extLst>
              <a:ext uri="{FF2B5EF4-FFF2-40B4-BE49-F238E27FC236}">
                <a16:creationId xmlns:a16="http://schemas.microsoft.com/office/drawing/2014/main" id="{2E1E8507-9AAF-469A-8DEC-5D9EDD3F8B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5099" y="3008312"/>
            <a:ext cx="695325" cy="695325"/>
          </a:xfrm>
          <a:prstGeom prst="rect">
            <a:avLst/>
          </a:prstGeom>
        </p:spPr>
      </p:pic>
      <p:pic>
        <p:nvPicPr>
          <p:cNvPr id="9" name="Рисунок 8" descr="Ухо">
            <a:extLst>
              <a:ext uri="{FF2B5EF4-FFF2-40B4-BE49-F238E27FC236}">
                <a16:creationId xmlns:a16="http://schemas.microsoft.com/office/drawing/2014/main" id="{BE79CD8A-FFA7-472E-858B-A5B8D149BE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3496" y="3029197"/>
            <a:ext cx="721968" cy="720503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972D4B6-EE2A-4875-AABF-F87F82F0CE38}"/>
              </a:ext>
            </a:extLst>
          </p:cNvPr>
          <p:cNvSpPr txBox="1">
            <a:spLocks/>
          </p:cNvSpPr>
          <p:nvPr/>
        </p:nvSpPr>
        <p:spPr>
          <a:xfrm>
            <a:off x="0" y="30539"/>
            <a:ext cx="7883524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УЧАСТЬ У МІЖНАРОДНИХ ШКІЛЬНИХ ПРОЄКТАХ                                                         ТА ПРОЄКТІ « ВИВЧАЙ ТА РОЗРІЗНЯЙ: ІНФО-МЕДІЙНА ГРАМОТНІСТЬ»</a:t>
            </a:r>
            <a:endParaRPr lang="ko-KR" altLang="en-US" sz="16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351C57-0926-40DF-A852-9BC876386A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51301"/>
            <a:ext cx="2108448" cy="1406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047CB-7238-4C58-9FCD-373D69AA7C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29" y="2556178"/>
            <a:ext cx="2363904" cy="13296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9CA8AF-39AC-4DBC-9EF1-E03FCFD7CC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7" y="3808925"/>
            <a:ext cx="2278787" cy="1281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4A992-23AB-4071-926B-AD74ECA4C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56" y="920661"/>
            <a:ext cx="2571632" cy="14465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B61BC59-9E79-4547-81F4-2494EE2D8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4" y="2415313"/>
            <a:ext cx="2317992" cy="13038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74DEFF-5B79-4BE3-AAD3-B55B12ABEB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99" y="920661"/>
            <a:ext cx="2023954" cy="13497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614692" y="4858623"/>
            <a:ext cx="1084896" cy="232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Міжнародне </a:t>
            </a:r>
            <a:r>
              <a:rPr lang="uk-UA" sz="8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співробітницво</a:t>
            </a:r>
            <a:endParaRPr lang="uk-UA" sz="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57" y="3914466"/>
            <a:ext cx="915566" cy="915566"/>
          </a:xfrm>
          <a:prstGeom prst="rect">
            <a:avLst/>
          </a:prstGeom>
        </p:spPr>
      </p:pic>
    </p:spTree>
  </p:cSld>
  <p:clrMapOvr>
    <a:masterClrMapping/>
  </p:clrMapOvr>
  <p:transition advClick="0" advTm="14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5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4" grpId="0"/>
      <p:bldP spid="14" grpId="0" animBg="1"/>
      <p:bldP spid="23" grpId="0" animBg="1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13452</TotalTime>
  <Words>1022</Words>
  <Application>Microsoft Office PowerPoint</Application>
  <PresentationFormat>Екран (16:9)</PresentationFormat>
  <Paragraphs>184</Paragraphs>
  <Slides>20</Slides>
  <Notes>5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слайдів</vt:lpstr>
      </vt:variant>
      <vt:variant>
        <vt:i4>20</vt:i4>
      </vt:variant>
    </vt:vector>
  </HeadingPairs>
  <TitlesOfParts>
    <vt:vector size="30" baseType="lpstr">
      <vt:lpstr>맑은 고딕</vt:lpstr>
      <vt:lpstr>Arial</vt:lpstr>
      <vt:lpstr>Open Sans</vt:lpstr>
      <vt:lpstr>Open Sans Extrabold</vt:lpstr>
      <vt:lpstr>Open Sans Semibold</vt:lpstr>
      <vt:lpstr>Wingdings</vt:lpstr>
      <vt:lpstr>Cover and End Slide Master</vt:lpstr>
      <vt:lpstr>Contents Slide Master</vt:lpstr>
      <vt:lpstr>Section Break Slide Master</vt:lpstr>
      <vt:lpstr>1_Cover and End Slide Master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TsiganovGV</cp:lastModifiedBy>
  <cp:revision>908</cp:revision>
  <dcterms:created xsi:type="dcterms:W3CDTF">2016-12-05T23:26:54Z</dcterms:created>
  <dcterms:modified xsi:type="dcterms:W3CDTF">2025-05-26T08:21:53Z</dcterms:modified>
</cp:coreProperties>
</file>