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56" r:id="rId2"/>
    <p:sldId id="266" r:id="rId3"/>
    <p:sldId id="257" r:id="rId4"/>
    <p:sldId id="258" r:id="rId5"/>
    <p:sldId id="267" r:id="rId6"/>
    <p:sldId id="268" r:id="rId7"/>
    <p:sldId id="263" r:id="rId8"/>
    <p:sldId id="274" r:id="rId9"/>
    <p:sldId id="276" r:id="rId10"/>
    <p:sldId id="275" r:id="rId11"/>
    <p:sldId id="269" r:id="rId12"/>
    <p:sldId id="271" r:id="rId13"/>
    <p:sldId id="261" r:id="rId14"/>
    <p:sldId id="264" r:id="rId15"/>
    <p:sldId id="262" r:id="rId16"/>
    <p:sldId id="272" r:id="rId17"/>
    <p:sldId id="273" r:id="rId18"/>
    <p:sldId id="278" r:id="rId19"/>
    <p:sldId id="270" r:id="rId20"/>
    <p:sldId id="277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90" y="-6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50EFAA2-BA4F-460D-B44C-7BF70D6055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61EEAF-CCF9-4331-9781-17E2DD8F49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1B886D-D758-4D03-A39B-1E05D3CF2D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r>
              <a:rPr lang="ru-RU" smtClean="0"/>
              <a:t>Вставка клипа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0DD69A1-A1A3-4625-9C63-50E020BD0D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r>
              <a:rPr lang="ru-RU" smtClean="0"/>
              <a:t>Вставка клипа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E88816D-8FBB-4B80-8EE9-50FE8BA919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1E1153C-ACB5-48AE-A925-02E8423360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738E7CD-6D58-4037-B7B3-334FF200B9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ECDDA3A-CE7A-463B-A8CB-5D6257A24B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8AB7B91-1EF0-442A-80FE-E62EB49108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3226C-A007-4A5B-B699-0AC2586383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C87F5D-214D-412C-82E3-DB6A385655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E23461-A900-4AF0-9B24-1B54C6D8D6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986BB0-D52D-466B-BCD2-0860D05B49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575F60-F7FC-4609-B31A-C583563174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1231B8-FCE8-491C-AD9A-7476D5FAF9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DC27A2-DA38-448C-93CF-9625ACF9E2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7B4699-1422-4051-A3F6-B8CC87A2A0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29307046-3FA0-4660-A9FE-1A1A96003EE1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transition spd="slow">
    <p:zoom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1.wav"/><Relationship Id="rId1" Type="http://schemas.openxmlformats.org/officeDocument/2006/relationships/tags" Target="../tags/tag1.xml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16.xml"/><Relationship Id="rId1" Type="http://schemas.openxmlformats.org/officeDocument/2006/relationships/audio" Target="../media/audio2.wav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04800" y="0"/>
            <a:ext cx="3429000" cy="5486400"/>
          </a:xfrm>
          <a:solidFill>
            <a:schemeClr val="bg2"/>
          </a:solidFill>
        </p:spPr>
        <p:txBody>
          <a:bodyPr/>
          <a:lstStyle/>
          <a:p>
            <a:r>
              <a:rPr lang="uk-UA" b="1">
                <a:solidFill>
                  <a:schemeClr val="tx1"/>
                </a:solidFill>
                <a:latin typeface="Century Gothic" pitchFamily="34" charset="0"/>
              </a:rPr>
              <a:t>Звідки сніданок приходить до мене</a:t>
            </a:r>
            <a:r>
              <a:rPr lang="en-US" b="1">
                <a:solidFill>
                  <a:schemeClr val="tx1"/>
                </a:solidFill>
                <a:latin typeface="Century Gothic" pitchFamily="34" charset="0"/>
              </a:rPr>
              <a:t>?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5562600"/>
            <a:ext cx="5715000" cy="1066800"/>
          </a:xfrm>
        </p:spPr>
        <p:txBody>
          <a:bodyPr/>
          <a:lstStyle/>
          <a:p>
            <a:endParaRPr lang="en-US" sz="2800" dirty="0">
              <a:latin typeface="Century Gothic" pitchFamily="34" charset="0"/>
            </a:endParaRPr>
          </a:p>
        </p:txBody>
      </p:sp>
      <p:pic>
        <p:nvPicPr>
          <p:cNvPr id="2062" name="Picture 14">
            <a:hlinkClick r:id="" action="ppaction://media"/>
          </p:cNvPr>
          <p:cNvPicPr>
            <a:picLocks noRot="1" noChangeAspect="1" noChangeArrowheads="1"/>
          </p:cNvPicPr>
          <p:nvPr>
            <a:wavAudioFile r:embed="rId2" name="Recorded Sound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  <p:pic>
        <p:nvPicPr>
          <p:cNvPr id="2063" name="Picture 15" descr="FD00940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2400" y="1143000"/>
            <a:ext cx="4953000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20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8229600" cy="1371600"/>
          </a:xfrm>
        </p:spPr>
        <p:txBody>
          <a:bodyPr/>
          <a:lstStyle/>
          <a:p>
            <a:r>
              <a:rPr lang="uk-UA" sz="4000"/>
              <a:t>Яйця я отримую на сніданок, коли кури їх знесуть на фермі.</a:t>
            </a:r>
            <a:endParaRPr lang="en-US" sz="4000"/>
          </a:p>
        </p:txBody>
      </p:sp>
      <p:pic>
        <p:nvPicPr>
          <p:cNvPr id="135172" name="Picture 4" descr="j0177963[1]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62200" y="2819400"/>
            <a:ext cx="4495800" cy="2997200"/>
          </a:xfrm>
          <a:noFill/>
          <a:ln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4114800"/>
            <a:ext cx="8153400" cy="41148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uk-UA" sz="4000"/>
              <a:t>Бекон, шинку, ковбасу роблять із свиней.</a:t>
            </a:r>
            <a:r>
              <a:rPr lang="en-US" sz="4000"/>
              <a:t> </a:t>
            </a:r>
            <a:endParaRPr lang="uk-UA" sz="4000"/>
          </a:p>
          <a:p>
            <a:pPr marL="0" indent="0">
              <a:buFont typeface="Wingdings" pitchFamily="2" charset="2"/>
              <a:buNone/>
            </a:pPr>
            <a:r>
              <a:rPr lang="uk-UA" sz="4000"/>
              <a:t>Фермери вирощують свиней. Вони продають їх м</a:t>
            </a:r>
            <a:r>
              <a:rPr lang="en-US" sz="4000"/>
              <a:t>’</a:t>
            </a:r>
            <a:r>
              <a:rPr lang="uk-UA" sz="4000"/>
              <a:t>ясо.</a:t>
            </a:r>
            <a:endParaRPr lang="en-US" sz="2800"/>
          </a:p>
        </p:txBody>
      </p:sp>
      <p:pic>
        <p:nvPicPr>
          <p:cNvPr id="109575" name="Picture 7" descr="PH03339I[1]"/>
          <p:cNvPicPr>
            <a:picLocks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981200" y="457200"/>
            <a:ext cx="5257800" cy="3538538"/>
          </a:xfrm>
          <a:noFill/>
          <a:ln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914400"/>
            <a:ext cx="7696200" cy="1371600"/>
          </a:xfrm>
        </p:spPr>
        <p:txBody>
          <a:bodyPr/>
          <a:lstStyle/>
          <a:p>
            <a:pPr algn="l"/>
            <a:r>
              <a:rPr lang="uk-UA" sz="4000"/>
              <a:t>Бекон я отримую на сніданок з ферми. Колись він був свинею.</a:t>
            </a:r>
            <a:endParaRPr lang="en-US" sz="4000"/>
          </a:p>
        </p:txBody>
      </p:sp>
      <p:pic>
        <p:nvPicPr>
          <p:cNvPr id="116740" name="Picture 4" descr="j0264238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0" y="2667000"/>
            <a:ext cx="6705600" cy="3602038"/>
          </a:xfrm>
          <a:noFill/>
          <a:ln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5181600"/>
            <a:ext cx="7924800" cy="4114800"/>
          </a:xfrm>
        </p:spPr>
        <p:txBody>
          <a:bodyPr/>
          <a:lstStyle/>
          <a:p>
            <a:pPr lvl="1">
              <a:buFont typeface="Wingdings" pitchFamily="2" charset="2"/>
              <a:buNone/>
            </a:pPr>
            <a:r>
              <a:rPr lang="uk-UA" sz="4400"/>
              <a:t>Зернові вирощують на фермах.</a:t>
            </a:r>
            <a:endParaRPr lang="en-US" sz="4400"/>
          </a:p>
        </p:txBody>
      </p:sp>
      <p:pic>
        <p:nvPicPr>
          <p:cNvPr id="8199" name="Picture 7" descr="j014446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905000" y="762000"/>
            <a:ext cx="5484813" cy="3813175"/>
          </a:xfr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/>
              <a:t/>
            </a:r>
            <a:br>
              <a:rPr lang="en-US" sz="3600"/>
            </a:br>
            <a:r>
              <a:rPr lang="uk-UA" sz="3600"/>
              <a:t>Фермери збирають урожай та продають його.</a:t>
            </a:r>
            <a:endParaRPr lang="en-US" sz="4000"/>
          </a:p>
        </p:txBody>
      </p:sp>
      <p:pic>
        <p:nvPicPr>
          <p:cNvPr id="11269" name="Picture 5" descr="PH01281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590800"/>
            <a:ext cx="5029200" cy="33401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5" name="Picture 19" descr="j0144435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3581400"/>
            <a:ext cx="3657600" cy="2401888"/>
          </a:xfrm>
          <a:prstGeom prst="rect">
            <a:avLst/>
          </a:prstGeom>
          <a:noFill/>
        </p:spPr>
      </p:pic>
      <p:sp>
        <p:nvSpPr>
          <p:cNvPr id="9224" name="Rectangle 8"/>
          <p:cNvSpPr>
            <a:spLocks noGrp="1" noChangeArrowheads="1"/>
          </p:cNvSpPr>
          <p:nvPr>
            <p:ph type="title" sz="quarter"/>
          </p:nvPr>
        </p:nvSpPr>
        <p:spPr>
          <a:xfrm>
            <a:off x="533400" y="1066800"/>
            <a:ext cx="8229600" cy="1371600"/>
          </a:xfrm>
        </p:spPr>
        <p:txBody>
          <a:bodyPr/>
          <a:lstStyle/>
          <a:p>
            <a:pPr algn="l"/>
            <a:r>
              <a:rPr lang="uk-UA" sz="3600"/>
              <a:t>Пшениця, кукурудза, рис та інші зернові вирощують на фермі.</a:t>
            </a:r>
            <a:r>
              <a:rPr lang="en-US" sz="3600"/>
              <a:t> </a:t>
            </a:r>
            <a:br>
              <a:rPr lang="en-US" sz="3600"/>
            </a:br>
            <a:r>
              <a:rPr lang="uk-UA" sz="3600"/>
              <a:t>Фрукти та овочі також вирощують на фермах.</a:t>
            </a:r>
            <a:endParaRPr lang="en-US" sz="3600"/>
          </a:p>
        </p:txBody>
      </p:sp>
      <p:pic>
        <p:nvPicPr>
          <p:cNvPr id="9253" name="Picture 37" descr="j0185227[1]"/>
          <p:cNvPicPr>
            <a:picLocks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33400" y="3581400"/>
            <a:ext cx="3657600" cy="2417763"/>
          </a:xfrm>
          <a:noFill/>
          <a:ln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1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600200"/>
            <a:ext cx="8229600" cy="1371600"/>
          </a:xfrm>
        </p:spPr>
        <p:txBody>
          <a:bodyPr/>
          <a:lstStyle/>
          <a:p>
            <a:pPr algn="l"/>
            <a:r>
              <a:rPr lang="uk-UA" sz="4000"/>
              <a:t>З пшениці роблять хліб.</a:t>
            </a:r>
            <a:r>
              <a:rPr lang="en-US" sz="4000"/>
              <a:t> </a:t>
            </a:r>
            <a:br>
              <a:rPr lang="en-US" sz="4000"/>
            </a:br>
            <a:r>
              <a:rPr lang="uk-UA" sz="4000"/>
              <a:t>Пластівці роблять з пшениці, кукурудзи та рису.</a:t>
            </a:r>
            <a:endParaRPr lang="en-US" sz="4000"/>
          </a:p>
        </p:txBody>
      </p:sp>
      <p:pic>
        <p:nvPicPr>
          <p:cNvPr id="126980" name="Picture 4" descr="j0177956[1]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3657600"/>
            <a:ext cx="3657600" cy="2438400"/>
          </a:xfrm>
          <a:noFill/>
          <a:ln/>
        </p:spPr>
      </p:pic>
      <p:pic>
        <p:nvPicPr>
          <p:cNvPr id="126983" name="Picture 7" descr="j0175429[1]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76800" y="3657600"/>
            <a:ext cx="3657600" cy="2457450"/>
          </a:xfrm>
          <a:noFill/>
          <a:ln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219200"/>
            <a:ext cx="8229600" cy="1371600"/>
          </a:xfrm>
        </p:spPr>
        <p:txBody>
          <a:bodyPr/>
          <a:lstStyle/>
          <a:p>
            <a:r>
              <a:rPr lang="uk-UA" sz="4000"/>
              <a:t>Тости на сніданок я отримую з зерна, вирощеного на фермі.</a:t>
            </a:r>
            <a:r>
              <a:rPr lang="en-US" sz="4000"/>
              <a:t> </a:t>
            </a:r>
            <a:br>
              <a:rPr lang="en-US" sz="4000"/>
            </a:br>
            <a:endParaRPr lang="en-US" sz="4000"/>
          </a:p>
        </p:txBody>
      </p:sp>
      <p:pic>
        <p:nvPicPr>
          <p:cNvPr id="130052" name="Picture 4" descr="j0175374[1]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52600" y="2590800"/>
            <a:ext cx="5486400" cy="3686175"/>
          </a:xfrm>
          <a:noFill/>
          <a:ln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1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590800"/>
            <a:ext cx="5334000" cy="1371600"/>
          </a:xfrm>
        </p:spPr>
        <p:txBody>
          <a:bodyPr/>
          <a:lstStyle/>
          <a:p>
            <a:pPr algn="l"/>
            <a:r>
              <a:rPr lang="uk-UA" sz="4000"/>
              <a:t>Із апельсинів я маю сік на сніданок.</a:t>
            </a:r>
            <a:r>
              <a:rPr lang="en-US" sz="4000"/>
              <a:t> </a:t>
            </a:r>
            <a:br>
              <a:rPr lang="en-US" sz="4000"/>
            </a:br>
            <a:r>
              <a:rPr lang="uk-UA" sz="4000"/>
              <a:t>Апельсини ростуть на деревах.</a:t>
            </a:r>
            <a:r>
              <a:rPr lang="en-US" sz="4000"/>
              <a:t> </a:t>
            </a:r>
            <a:br>
              <a:rPr lang="en-US" sz="4000"/>
            </a:br>
            <a:r>
              <a:rPr lang="uk-UA" sz="4000"/>
              <a:t>Фермери збирають апельсини з дерев.</a:t>
            </a:r>
            <a:endParaRPr lang="en-US" sz="4000"/>
          </a:p>
        </p:txBody>
      </p:sp>
      <p:pic>
        <p:nvPicPr>
          <p:cNvPr id="142340" name="Picture 4" descr="j0090177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105400" y="1981200"/>
            <a:ext cx="3814763" cy="3937000"/>
          </a:xfrm>
          <a:noFill/>
          <a:ln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3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8229600" cy="1371600"/>
          </a:xfrm>
        </p:spPr>
        <p:txBody>
          <a:bodyPr/>
          <a:lstStyle/>
          <a:p>
            <a:pPr algn="l"/>
            <a:r>
              <a:rPr lang="uk-UA" sz="4000"/>
              <a:t>Весь мій сніданок прийшов до мене із ферми.</a:t>
            </a:r>
            <a:endParaRPr lang="en-US" sz="4000"/>
          </a:p>
        </p:txBody>
      </p:sp>
      <p:pic>
        <p:nvPicPr>
          <p:cNvPr id="114692" name="Picture 4" descr="FD00940_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47800" y="2438400"/>
            <a:ext cx="3832225" cy="3468688"/>
          </a:xfrm>
          <a:noFill/>
          <a:ln/>
        </p:spPr>
      </p:pic>
      <p:sp>
        <p:nvSpPr>
          <p:cNvPr id="114695" name="Text Box 7"/>
          <p:cNvSpPr txBox="1">
            <a:spLocks noChangeArrowheads="1"/>
          </p:cNvSpPr>
          <p:nvPr/>
        </p:nvSpPr>
        <p:spPr bwMode="auto">
          <a:xfrm>
            <a:off x="5867400" y="1981200"/>
            <a:ext cx="3581400" cy="497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/>
              <a:t>яйця</a:t>
            </a:r>
            <a:endParaRPr lang="en-US" sz="3200"/>
          </a:p>
          <a:p>
            <a:pPr>
              <a:spcBef>
                <a:spcPct val="50000"/>
              </a:spcBef>
            </a:pPr>
            <a:r>
              <a:rPr lang="uk-UA" sz="3200"/>
              <a:t>бекон</a:t>
            </a:r>
            <a:r>
              <a:rPr lang="en-US" sz="3200"/>
              <a:t> </a:t>
            </a:r>
          </a:p>
          <a:p>
            <a:pPr>
              <a:spcBef>
                <a:spcPct val="50000"/>
              </a:spcBef>
            </a:pPr>
            <a:r>
              <a:rPr lang="uk-UA" sz="3200"/>
              <a:t>тости</a:t>
            </a:r>
            <a:endParaRPr lang="en-US" sz="3200"/>
          </a:p>
          <a:p>
            <a:pPr>
              <a:spcBef>
                <a:spcPct val="50000"/>
              </a:spcBef>
            </a:pPr>
            <a:r>
              <a:rPr lang="uk-UA" sz="3200"/>
              <a:t>масло</a:t>
            </a:r>
            <a:endParaRPr lang="en-US" sz="3200"/>
          </a:p>
          <a:p>
            <a:pPr>
              <a:spcBef>
                <a:spcPct val="50000"/>
              </a:spcBef>
            </a:pPr>
            <a:r>
              <a:rPr lang="uk-UA" sz="3200"/>
              <a:t>сік</a:t>
            </a:r>
            <a:endParaRPr lang="en-US" sz="3200"/>
          </a:p>
          <a:p>
            <a:pPr>
              <a:spcBef>
                <a:spcPct val="50000"/>
              </a:spcBef>
            </a:pPr>
            <a:r>
              <a:rPr lang="uk-UA" sz="3200"/>
              <a:t>молоко</a:t>
            </a:r>
            <a:endParaRPr lang="en-US" sz="3200"/>
          </a:p>
          <a:p>
            <a:pPr>
              <a:spcBef>
                <a:spcPct val="50000"/>
              </a:spcBef>
            </a:pPr>
            <a:endParaRPr lang="en-US" sz="320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Їжа приходить із ферм</a:t>
            </a:r>
            <a:r>
              <a:rPr lang="en-US"/>
              <a:t>.</a:t>
            </a:r>
          </a:p>
        </p:txBody>
      </p:sp>
      <p:pic>
        <p:nvPicPr>
          <p:cNvPr id="15363" name="Picture 3" descr="NA01290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524000"/>
            <a:ext cx="6751638" cy="4876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0"/>
            <a:ext cx="4038600" cy="6858000"/>
          </a:xfrm>
          <a:solidFill>
            <a:schemeClr val="bg2"/>
          </a:solidFill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uk-UA" sz="8000"/>
              <a:t>Дякую</a:t>
            </a:r>
            <a:endParaRPr lang="en-US" sz="8000"/>
          </a:p>
          <a:p>
            <a:pPr marL="0" indent="0" algn="ctr">
              <a:buFont typeface="Wingdings" pitchFamily="2" charset="2"/>
              <a:buNone/>
            </a:pPr>
            <a:endParaRPr lang="en-US" sz="4400"/>
          </a:p>
          <a:p>
            <a:pPr marL="0" indent="0" algn="ctr">
              <a:buFont typeface="Wingdings" pitchFamily="2" charset="2"/>
              <a:buNone/>
            </a:pPr>
            <a:r>
              <a:rPr lang="uk-UA" sz="4400"/>
              <a:t>свиням</a:t>
            </a:r>
            <a:endParaRPr lang="en-US" sz="4400"/>
          </a:p>
          <a:p>
            <a:pPr marL="0" indent="0" algn="ctr">
              <a:buFont typeface="Wingdings" pitchFamily="2" charset="2"/>
              <a:buNone/>
            </a:pPr>
            <a:r>
              <a:rPr lang="uk-UA" sz="4400"/>
              <a:t>коровам</a:t>
            </a:r>
            <a:endParaRPr lang="en-US" sz="4400"/>
          </a:p>
          <a:p>
            <a:pPr marL="0" indent="0" algn="ctr">
              <a:buFont typeface="Wingdings" pitchFamily="2" charset="2"/>
              <a:buNone/>
            </a:pPr>
            <a:r>
              <a:rPr lang="uk-UA" sz="4400"/>
              <a:t>курям</a:t>
            </a:r>
            <a:endParaRPr lang="en-US" sz="4400"/>
          </a:p>
          <a:p>
            <a:pPr marL="0" indent="0" algn="ctr">
              <a:buFont typeface="Wingdings" pitchFamily="2" charset="2"/>
              <a:buNone/>
            </a:pPr>
            <a:r>
              <a:rPr lang="uk-UA" sz="4400"/>
              <a:t>фермерам</a:t>
            </a:r>
            <a:endParaRPr lang="en-US" sz="4400"/>
          </a:p>
        </p:txBody>
      </p:sp>
      <p:pic>
        <p:nvPicPr>
          <p:cNvPr id="141325" name="Picture 1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Recorded Sound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2400" y="6400800"/>
            <a:ext cx="304800" cy="304800"/>
          </a:xfrm>
          <a:prstGeom prst="rect">
            <a:avLst/>
          </a:prstGeom>
          <a:noFill/>
        </p:spPr>
      </p:pic>
      <p:grpSp>
        <p:nvGrpSpPr>
          <p:cNvPr id="141335" name="Group 23"/>
          <p:cNvGrpSpPr>
            <a:grpSpLocks/>
          </p:cNvGrpSpPr>
          <p:nvPr/>
        </p:nvGrpSpPr>
        <p:grpSpPr bwMode="auto">
          <a:xfrm>
            <a:off x="5791200" y="533400"/>
            <a:ext cx="1778000" cy="5505450"/>
            <a:chOff x="3696" y="192"/>
            <a:chExt cx="1120" cy="3468"/>
          </a:xfrm>
        </p:grpSpPr>
        <p:pic>
          <p:nvPicPr>
            <p:cNvPr id="141326" name="Picture 14" descr="j0262733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696" y="192"/>
              <a:ext cx="1109" cy="736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41329" name="Picture 17" descr="PH02145K[1]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696" y="1104"/>
              <a:ext cx="1120" cy="737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41332" name="Picture 20" descr="PH03078I[1]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696" y="2016"/>
              <a:ext cx="1104" cy="738"/>
            </a:xfrm>
            <a:prstGeom prst="rect">
              <a:avLst/>
            </a:prstGeom>
            <a:noFill/>
          </p:spPr>
        </p:pic>
        <p:pic>
          <p:nvPicPr>
            <p:cNvPr id="141333" name="Picture 21" descr="j0289919[1]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696" y="2928"/>
              <a:ext cx="1104" cy="73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41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41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2000" fill="hold"/>
                                        <p:tgtEl>
                                          <p:spTgt spid="1413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1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1325"/>
                </p:tgtEl>
              </p:cMediaNode>
            </p:audio>
          </p:childTnLst>
        </p:cTn>
      </p:par>
    </p:tnLst>
    <p:bldLst>
      <p:bldP spid="141315" grpId="2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5334000"/>
            <a:ext cx="7696200" cy="129540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uk-UA" sz="4000"/>
              <a:t>Корови живуть на молочних фермах</a:t>
            </a:r>
            <a:r>
              <a:rPr lang="en-US" sz="4000"/>
              <a:t>.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371600" y="457200"/>
            <a:ext cx="6477000" cy="5006975"/>
          </a:xfrm>
        </p:spPr>
      </p:pic>
    </p:spTree>
    <p:custDataLst>
      <p:tags r:id="rId1"/>
    </p:custData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343400"/>
            <a:ext cx="8229600" cy="1371600"/>
          </a:xfrm>
        </p:spPr>
        <p:txBody>
          <a:bodyPr/>
          <a:lstStyle/>
          <a:p>
            <a:r>
              <a:rPr lang="uk-UA"/>
              <a:t>Корови дають молоко</a:t>
            </a:r>
            <a:r>
              <a:rPr lang="en-US"/>
              <a:t>.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828800" y="5486400"/>
            <a:ext cx="60198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uk-UA" sz="4000"/>
              <a:t>Фермери доять корів.</a:t>
            </a:r>
            <a:endParaRPr lang="en-US" sz="4000"/>
          </a:p>
        </p:txBody>
      </p:sp>
      <p:pic>
        <p:nvPicPr>
          <p:cNvPr id="5126" name="Picture 6" descr="IN01053_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33400" y="609600"/>
            <a:ext cx="4151313" cy="3762375"/>
          </a:xfrm>
          <a:noFill/>
          <a:ln/>
        </p:spPr>
      </p:pic>
      <p:pic>
        <p:nvPicPr>
          <p:cNvPr id="5127" name="Picture 7" descr="j015300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1600200"/>
            <a:ext cx="3260725" cy="2667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4800600"/>
            <a:ext cx="7239000" cy="41148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uk-UA" sz="4000">
                <a:solidFill>
                  <a:schemeClr val="tx2"/>
                </a:solidFill>
              </a:rPr>
              <a:t>Сир, сметану і масло виробляють з молока.</a:t>
            </a:r>
            <a:endParaRPr lang="en-US" sz="4000">
              <a:solidFill>
                <a:schemeClr val="tx2"/>
              </a:solidFill>
            </a:endParaRPr>
          </a:p>
          <a:p>
            <a:pPr marL="0" indent="0"/>
            <a:endParaRPr lang="en-US" sz="4000">
              <a:solidFill>
                <a:schemeClr val="tx2"/>
              </a:solidFill>
            </a:endParaRPr>
          </a:p>
        </p:txBody>
      </p:sp>
      <p:pic>
        <p:nvPicPr>
          <p:cNvPr id="103428" name="Picture 4" descr="j0177957[1]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905000" y="685800"/>
            <a:ext cx="5638800" cy="3729038"/>
          </a:xfrm>
          <a:noFill/>
          <a:ln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66800"/>
            <a:ext cx="4038600" cy="50292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uk-UA" sz="3600">
                <a:effectLst/>
              </a:rPr>
              <a:t>Молоко, яке я п</a:t>
            </a:r>
            <a:r>
              <a:rPr lang="en-US" sz="3600">
                <a:effectLst/>
              </a:rPr>
              <a:t>’</a:t>
            </a:r>
            <a:r>
              <a:rPr lang="uk-UA" sz="3600">
                <a:effectLst/>
              </a:rPr>
              <a:t>ю на сніданок, приходить з молочної ферми.</a:t>
            </a:r>
            <a:endParaRPr lang="en-US" sz="3600">
              <a:effectLst/>
            </a:endParaRPr>
          </a:p>
          <a:p>
            <a:pPr marL="0" indent="0">
              <a:buFont typeface="Wingdings" pitchFamily="2" charset="2"/>
              <a:buNone/>
            </a:pPr>
            <a:r>
              <a:rPr lang="uk-UA" sz="3600">
                <a:effectLst/>
              </a:rPr>
              <a:t>Масло на мій бутерброд також приходить із молочної ферми</a:t>
            </a:r>
            <a:r>
              <a:rPr lang="en-US" sz="3600">
                <a:effectLst/>
              </a:rPr>
              <a:t>.</a:t>
            </a:r>
          </a:p>
        </p:txBody>
      </p:sp>
      <p:pic>
        <p:nvPicPr>
          <p:cNvPr id="105484" name="Picture 12" descr="j0175374[1]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1066800"/>
            <a:ext cx="4152900" cy="2790825"/>
          </a:xfrm>
          <a:noFill/>
          <a:ln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j01786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685800"/>
            <a:ext cx="4724400" cy="3149600"/>
          </a:xfrm>
          <a:prstGeom prst="rect">
            <a:avLst/>
          </a:prstGeom>
          <a:noFill/>
        </p:spPr>
      </p:pic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762000" y="4953000"/>
            <a:ext cx="8001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uk-UA" sz="4000"/>
              <a:t>Курчата, качки, свині і корови живуть на фермах.</a:t>
            </a:r>
            <a:endParaRPr lang="en-US" sz="4000"/>
          </a:p>
        </p:txBody>
      </p:sp>
      <p:pic>
        <p:nvPicPr>
          <p:cNvPr id="10254" name="Picture 14" descr="AN00311_"/>
          <p:cNvPicPr>
            <a:picLocks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4419600" y="1600200"/>
            <a:ext cx="3500438" cy="3468688"/>
          </a:xfrm>
          <a:noFill/>
          <a:ln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4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1676400"/>
            <a:ext cx="8229600" cy="1371600"/>
          </a:xfrm>
        </p:spPr>
        <p:txBody>
          <a:bodyPr/>
          <a:lstStyle/>
          <a:p>
            <a:pPr algn="l"/>
            <a:r>
              <a:rPr lang="uk-UA" sz="4000"/>
              <a:t>Курки живуть на фермах</a:t>
            </a:r>
            <a:r>
              <a:rPr lang="en-US" sz="4000"/>
              <a:t>. </a:t>
            </a:r>
            <a:br>
              <a:rPr lang="en-US" sz="4000"/>
            </a:br>
            <a:r>
              <a:rPr lang="en-US" sz="4000"/>
              <a:t/>
            </a:r>
            <a:br>
              <a:rPr lang="en-US" sz="4000"/>
            </a:br>
            <a:r>
              <a:rPr lang="uk-UA" sz="4000"/>
              <a:t>Вони несуть яйця</a:t>
            </a:r>
            <a:r>
              <a:rPr lang="en-US" sz="4000"/>
              <a:t>.</a:t>
            </a:r>
            <a:br>
              <a:rPr lang="en-US" sz="4000"/>
            </a:br>
            <a:r>
              <a:rPr lang="en-US" sz="4000"/>
              <a:t/>
            </a:r>
            <a:br>
              <a:rPr lang="en-US" sz="4000"/>
            </a:br>
            <a:endParaRPr lang="en-US" sz="4000"/>
          </a:p>
        </p:txBody>
      </p:sp>
      <p:pic>
        <p:nvPicPr>
          <p:cNvPr id="132108" name="Picture 12" descr="AN00311_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38400" y="2133600"/>
            <a:ext cx="4418013" cy="4378325"/>
          </a:xfrm>
          <a:noFill/>
          <a:ln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/>
              <a:t>Фермери збирають яйця на продаж.</a:t>
            </a:r>
            <a:endParaRPr lang="en-US" sz="4000"/>
          </a:p>
        </p:txBody>
      </p:sp>
      <p:pic>
        <p:nvPicPr>
          <p:cNvPr id="137220" name="Picture 4" descr="j0144235[1]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76600" y="1828800"/>
            <a:ext cx="2994025" cy="4572000"/>
          </a:xfrm>
          <a:noFill/>
          <a:ln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8"/>
</p:tagLst>
</file>

<file path=ppt/theme/theme1.xml><?xml version="1.0" encoding="utf-8"?>
<a:theme xmlns:a="http://schemas.openxmlformats.org/drawingml/2006/main" name="звідки сніданок до нас приходить">
  <a:themeElements>
    <a:clrScheme name="Textured 9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FFCC00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9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FFCC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звідки сніданок до нас приходить</Template>
  <TotalTime>0</TotalTime>
  <Words>189</Words>
  <Application>Microsoft PowerPoint</Application>
  <PresentationFormat>Экран (4:3)</PresentationFormat>
  <Paragraphs>34</Paragraphs>
  <Slides>20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Times New Roman</vt:lpstr>
      <vt:lpstr>Tahoma</vt:lpstr>
      <vt:lpstr>Arial</vt:lpstr>
      <vt:lpstr>Wingdings</vt:lpstr>
      <vt:lpstr>Century Gothic</vt:lpstr>
      <vt:lpstr>звідки сніданок до нас приходить</vt:lpstr>
      <vt:lpstr>Звідки сніданок приходить до мене?</vt:lpstr>
      <vt:lpstr>Їжа приходить із ферм.</vt:lpstr>
      <vt:lpstr>Слайд 3</vt:lpstr>
      <vt:lpstr>Корови дають молоко.</vt:lpstr>
      <vt:lpstr>Слайд 5</vt:lpstr>
      <vt:lpstr>Слайд 6</vt:lpstr>
      <vt:lpstr>Слайд 7</vt:lpstr>
      <vt:lpstr>Курки живуть на фермах.   Вони несуть яйця.  </vt:lpstr>
      <vt:lpstr>Фермери збирають яйця на продаж.</vt:lpstr>
      <vt:lpstr>Яйця я отримую на сніданок, коли кури їх знесуть на фермі.</vt:lpstr>
      <vt:lpstr>Слайд 11</vt:lpstr>
      <vt:lpstr>Бекон я отримую на сніданок з ферми. Колись він був свинею.</vt:lpstr>
      <vt:lpstr>Слайд 13</vt:lpstr>
      <vt:lpstr> Фермери збирають урожай та продають його.</vt:lpstr>
      <vt:lpstr>Пшениця, кукурудза, рис та інші зернові вирощують на фермі.  Фрукти та овочі також вирощують на фермах.</vt:lpstr>
      <vt:lpstr>З пшениці роблять хліб.  Пластівці роблять з пшениці, кукурудзи та рису.</vt:lpstr>
      <vt:lpstr>Тости на сніданок я отримую з зерна, вирощеного на фермі.  </vt:lpstr>
      <vt:lpstr>Із апельсинів я маю сік на сніданок.  Апельсини ростуть на деревах.  Фермери збирають апельсини з дерев.</vt:lpstr>
      <vt:lpstr>Весь мій сніданок прийшов до мене із ферми.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Звідки сніданок приходить до мене?</dc:title>
  <dc:creator>Надя</dc:creator>
  <cp:lastModifiedBy>Надя</cp:lastModifiedBy>
  <cp:revision>1</cp:revision>
  <dcterms:created xsi:type="dcterms:W3CDTF">2015-02-02T18:47:44Z</dcterms:created>
  <dcterms:modified xsi:type="dcterms:W3CDTF">2015-02-02T18:48:33Z</dcterms:modified>
</cp:coreProperties>
</file>