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5"/>
  </p:notesMasterIdLst>
  <p:sldIdLst>
    <p:sldId id="270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101.png"/><Relationship Id="rId2" Type="http://schemas.openxmlformats.org/officeDocument/2006/relationships/image" Target="../media/image51.png"/><Relationship Id="rId1" Type="http://schemas.openxmlformats.org/officeDocument/2006/relationships/image" Target="../media/image41.png"/><Relationship Id="rId6" Type="http://schemas.openxmlformats.org/officeDocument/2006/relationships/image" Target="../media/image91.png"/><Relationship Id="rId5" Type="http://schemas.openxmlformats.org/officeDocument/2006/relationships/image" Target="../media/image81.png"/><Relationship Id="rId4" Type="http://schemas.openxmlformats.org/officeDocument/2006/relationships/image" Target="../media/image7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B8291-DCF8-452F-B211-1553671FDFFC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</dgm:pt>
    <dgm:pt modelId="{107907AE-7BD8-4EBE-91B9-5EEDF63E7E1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354AA06-F040-40ED-AC7C-96ED34AC86FB}" type="parTrans" cxnId="{37A6EB57-0CF2-4D66-96EB-0802F8F5CDAE}">
      <dgm:prSet/>
      <dgm:spPr/>
      <dgm:t>
        <a:bodyPr/>
        <a:lstStyle/>
        <a:p>
          <a:endParaRPr lang="ru-RU"/>
        </a:p>
      </dgm:t>
    </dgm:pt>
    <dgm:pt modelId="{C45DE504-1564-478D-97C2-C006AE96D697}" type="sibTrans" cxnId="{37A6EB57-0CF2-4D66-96EB-0802F8F5CDAE}">
      <dgm:prSet/>
      <dgm:spPr/>
      <dgm:t>
        <a:bodyPr/>
        <a:lstStyle/>
        <a:p>
          <a:endParaRPr lang="ru-RU"/>
        </a:p>
      </dgm:t>
    </dgm:pt>
    <dgm:pt modelId="{708D9583-5DEE-48FE-8438-C1C503D04F7D}" type="pres">
      <dgm:prSet presAssocID="{BFEB8291-DCF8-452F-B211-1553671FDFFC}" presName="compositeShape" presStyleCnt="0">
        <dgm:presLayoutVars>
          <dgm:chMax val="7"/>
          <dgm:dir/>
          <dgm:resizeHandles val="exact"/>
        </dgm:presLayoutVars>
      </dgm:prSet>
      <dgm:spPr/>
    </dgm:pt>
    <dgm:pt modelId="{3BAE4932-7A5D-401D-A7B1-ADA1A07B95CE}" type="pres">
      <dgm:prSet presAssocID="{107907AE-7BD8-4EBE-91B9-5EEDF63E7E17}" presName="circ1TxSh" presStyleLbl="vennNode1" presStyleIdx="0" presStyleCnt="1" custScaleX="105523" custLinFactNeighborX="-2962"/>
      <dgm:spPr/>
      <dgm:t>
        <a:bodyPr/>
        <a:lstStyle/>
        <a:p>
          <a:endParaRPr lang="ru-RU"/>
        </a:p>
      </dgm:t>
    </dgm:pt>
  </dgm:ptLst>
  <dgm:cxnLst>
    <dgm:cxn modelId="{37A6EB57-0CF2-4D66-96EB-0802F8F5CDAE}" srcId="{BFEB8291-DCF8-452F-B211-1553671FDFFC}" destId="{107907AE-7BD8-4EBE-91B9-5EEDF63E7E17}" srcOrd="0" destOrd="0" parTransId="{3354AA06-F040-40ED-AC7C-96ED34AC86FB}" sibTransId="{C45DE504-1564-478D-97C2-C006AE96D697}"/>
    <dgm:cxn modelId="{E01B4324-C192-4EF1-BDD0-07C80F323DEC}" type="presOf" srcId="{BFEB8291-DCF8-452F-B211-1553671FDFFC}" destId="{708D9583-5DEE-48FE-8438-C1C503D04F7D}" srcOrd="0" destOrd="0" presId="urn:microsoft.com/office/officeart/2005/8/layout/venn1"/>
    <dgm:cxn modelId="{8F974760-C727-4117-B380-67DF938C9330}" type="presOf" srcId="{107907AE-7BD8-4EBE-91B9-5EEDF63E7E17}" destId="{3BAE4932-7A5D-401D-A7B1-ADA1A07B95CE}" srcOrd="0" destOrd="0" presId="urn:microsoft.com/office/officeart/2005/8/layout/venn1"/>
    <dgm:cxn modelId="{79329CDD-B551-4043-9A40-2A77DBFF90AA}" type="presParOf" srcId="{708D9583-5DEE-48FE-8438-C1C503D04F7D}" destId="{3BAE4932-7A5D-401D-A7B1-ADA1A07B95C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45A428-C6FA-45F2-934F-4AB5B0DF860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DAD3E3-1954-4310-9AD3-AF2273BA9483}">
      <dgm:prSet phldrT="[Текст]"/>
      <dgm:spPr/>
      <dgm:t>
        <a:bodyPr/>
        <a:lstStyle/>
        <a:p>
          <a:endParaRPr lang="ru-RU" dirty="0"/>
        </a:p>
      </dgm:t>
    </dgm:pt>
    <dgm:pt modelId="{A10F7536-0A03-4DBB-A4C1-887AC3D09082}" type="parTrans" cxnId="{7BFD8625-9133-4C72-9E6D-6B1D38DF30AF}">
      <dgm:prSet/>
      <dgm:spPr/>
      <dgm:t>
        <a:bodyPr/>
        <a:lstStyle/>
        <a:p>
          <a:endParaRPr lang="ru-RU"/>
        </a:p>
      </dgm:t>
    </dgm:pt>
    <dgm:pt modelId="{F1D9277A-7DD0-4D12-AD06-F3913270A00B}" type="sibTrans" cxnId="{7BFD8625-9133-4C72-9E6D-6B1D38DF30AF}">
      <dgm:prSet/>
      <dgm:spPr/>
      <dgm:t>
        <a:bodyPr/>
        <a:lstStyle/>
        <a:p>
          <a:endParaRPr lang="ru-RU"/>
        </a:p>
      </dgm:t>
    </dgm:pt>
    <dgm:pt modelId="{694B5F17-2ABF-4033-AD7B-0A10A47F2662}">
      <dgm:prSet phldrT="[Текст]"/>
      <dgm:spPr/>
      <dgm:t>
        <a:bodyPr/>
        <a:lstStyle/>
        <a:p>
          <a:endParaRPr lang="ru-RU" dirty="0"/>
        </a:p>
      </dgm:t>
    </dgm:pt>
    <dgm:pt modelId="{ED3FA8DA-92B3-4E8C-ABBF-F6D57D406E12}" type="parTrans" cxnId="{7DCAD088-B207-444E-8417-DF21D5016A78}">
      <dgm:prSet/>
      <dgm:spPr/>
      <dgm:t>
        <a:bodyPr/>
        <a:lstStyle/>
        <a:p>
          <a:endParaRPr lang="ru-RU"/>
        </a:p>
      </dgm:t>
    </dgm:pt>
    <dgm:pt modelId="{E72068EC-2985-4D48-BC6D-BCBDB1ECC95A}" type="sibTrans" cxnId="{7DCAD088-B207-444E-8417-DF21D5016A78}">
      <dgm:prSet/>
      <dgm:spPr/>
      <dgm:t>
        <a:bodyPr/>
        <a:lstStyle/>
        <a:p>
          <a:endParaRPr lang="ru-RU"/>
        </a:p>
      </dgm:t>
    </dgm:pt>
    <dgm:pt modelId="{B6E63F6F-4DDA-4C24-AC48-85A562FC42E5}">
      <dgm:prSet phldrT="[Текст]"/>
      <dgm:spPr/>
      <dgm:t>
        <a:bodyPr/>
        <a:lstStyle/>
        <a:p>
          <a:endParaRPr lang="uk-UA" dirty="0" smtClean="0"/>
        </a:p>
        <a:p>
          <a:endParaRPr lang="ru-RU" dirty="0"/>
        </a:p>
      </dgm:t>
    </dgm:pt>
    <dgm:pt modelId="{6E31A658-DAC2-4A74-93B5-E0A964B78BD0}" type="parTrans" cxnId="{31BEEA6D-E1C1-40DF-959E-17DA52A99EF6}">
      <dgm:prSet/>
      <dgm:spPr/>
      <dgm:t>
        <a:bodyPr/>
        <a:lstStyle/>
        <a:p>
          <a:endParaRPr lang="ru-RU"/>
        </a:p>
      </dgm:t>
    </dgm:pt>
    <dgm:pt modelId="{6270382A-D797-47CD-8C17-2704CCA34CB8}" type="sibTrans" cxnId="{31BEEA6D-E1C1-40DF-959E-17DA52A99EF6}">
      <dgm:prSet/>
      <dgm:spPr/>
      <dgm:t>
        <a:bodyPr/>
        <a:lstStyle/>
        <a:p>
          <a:endParaRPr lang="ru-RU"/>
        </a:p>
      </dgm:t>
    </dgm:pt>
    <dgm:pt modelId="{1F2C1D31-12EF-43C3-ACAF-0FE3FAD57673}">
      <dgm:prSet phldrT="[Текст]"/>
      <dgm:spPr/>
      <dgm:t>
        <a:bodyPr/>
        <a:lstStyle/>
        <a:p>
          <a:endParaRPr lang="ru-RU" dirty="0"/>
        </a:p>
      </dgm:t>
    </dgm:pt>
    <dgm:pt modelId="{0995E434-06B6-4EEC-86B3-59C12F8D1EC3}" type="parTrans" cxnId="{46C28899-BB8E-411F-AD40-4137CAA37220}">
      <dgm:prSet/>
      <dgm:spPr/>
      <dgm:t>
        <a:bodyPr/>
        <a:lstStyle/>
        <a:p>
          <a:endParaRPr lang="ru-RU"/>
        </a:p>
      </dgm:t>
    </dgm:pt>
    <dgm:pt modelId="{04649B06-2CD4-4608-9498-9B5281B7A5D7}" type="sibTrans" cxnId="{46C28899-BB8E-411F-AD40-4137CAA37220}">
      <dgm:prSet/>
      <dgm:spPr/>
      <dgm:t>
        <a:bodyPr/>
        <a:lstStyle/>
        <a:p>
          <a:endParaRPr lang="ru-RU"/>
        </a:p>
      </dgm:t>
    </dgm:pt>
    <dgm:pt modelId="{8944A873-1CA6-4333-9C79-1E73454B6F74}">
      <dgm:prSet phldrT="[Текст]"/>
      <dgm:spPr/>
      <dgm:t>
        <a:bodyPr/>
        <a:lstStyle/>
        <a:p>
          <a:endParaRPr lang="ru-RU" dirty="0"/>
        </a:p>
      </dgm:t>
    </dgm:pt>
    <dgm:pt modelId="{DB439673-27F7-4BC7-984C-C5041C63141C}" type="parTrans" cxnId="{EE7A487E-F8A2-4D21-86A0-EFEFCF172805}">
      <dgm:prSet/>
      <dgm:spPr/>
      <dgm:t>
        <a:bodyPr/>
        <a:lstStyle/>
        <a:p>
          <a:endParaRPr lang="ru-RU"/>
        </a:p>
      </dgm:t>
    </dgm:pt>
    <dgm:pt modelId="{D84252E1-E5B3-43AE-B10F-404E383C6FD5}" type="sibTrans" cxnId="{EE7A487E-F8A2-4D21-86A0-EFEFCF172805}">
      <dgm:prSet/>
      <dgm:spPr/>
      <dgm:t>
        <a:bodyPr/>
        <a:lstStyle/>
        <a:p>
          <a:endParaRPr lang="ru-RU"/>
        </a:p>
      </dgm:t>
    </dgm:pt>
    <dgm:pt modelId="{99662659-F1B1-41D8-B672-EE338D90DCC6}">
      <dgm:prSet phldrT="[Текст]"/>
      <dgm:spPr/>
      <dgm:t>
        <a:bodyPr/>
        <a:lstStyle/>
        <a:p>
          <a:endParaRPr lang="ru-RU" dirty="0"/>
        </a:p>
      </dgm:t>
    </dgm:pt>
    <dgm:pt modelId="{AAF9870E-2BB9-4034-AD81-AB3FC506DC5A}" type="parTrans" cxnId="{4AEDD889-3087-4637-82C8-9DA21B27234C}">
      <dgm:prSet/>
      <dgm:spPr/>
      <dgm:t>
        <a:bodyPr/>
        <a:lstStyle/>
        <a:p>
          <a:endParaRPr lang="ru-RU"/>
        </a:p>
      </dgm:t>
    </dgm:pt>
    <dgm:pt modelId="{B904EAC2-72D5-4563-AE86-E603390E68CB}" type="sibTrans" cxnId="{4AEDD889-3087-4637-82C8-9DA21B27234C}">
      <dgm:prSet/>
      <dgm:spPr/>
      <dgm:t>
        <a:bodyPr/>
        <a:lstStyle/>
        <a:p>
          <a:endParaRPr lang="ru-RU"/>
        </a:p>
      </dgm:t>
    </dgm:pt>
    <dgm:pt modelId="{C3D49A7A-6C23-4FFF-A38A-5D350783A010}">
      <dgm:prSet phldrT="[Текст]"/>
      <dgm:spPr/>
      <dgm:t>
        <a:bodyPr/>
        <a:lstStyle/>
        <a:p>
          <a:endParaRPr lang="ru-RU" dirty="0"/>
        </a:p>
      </dgm:t>
    </dgm:pt>
    <dgm:pt modelId="{C9F2D7D3-5AC3-4E55-8834-7F1FC6063967}" type="parTrans" cxnId="{408A393F-DB34-45C0-8ADE-E2834650AC5C}">
      <dgm:prSet/>
      <dgm:spPr/>
      <dgm:t>
        <a:bodyPr/>
        <a:lstStyle/>
        <a:p>
          <a:endParaRPr lang="ru-RU"/>
        </a:p>
      </dgm:t>
    </dgm:pt>
    <dgm:pt modelId="{EA341CB6-1D7F-4BC9-B16F-C8A47584E078}" type="sibTrans" cxnId="{408A393F-DB34-45C0-8ADE-E2834650AC5C}">
      <dgm:prSet/>
      <dgm:spPr/>
      <dgm:t>
        <a:bodyPr/>
        <a:lstStyle/>
        <a:p>
          <a:endParaRPr lang="ru-RU"/>
        </a:p>
      </dgm:t>
    </dgm:pt>
    <dgm:pt modelId="{EDDC1412-1149-470A-BA2F-DDAD2C035A0E}">
      <dgm:prSet phldrT="[Текст]" custScaleX="110947" custScaleY="105671" custLinFactNeighborX="79753" custLinFactNeighborY="-47839"/>
      <dgm:spPr/>
      <dgm:t>
        <a:bodyPr/>
        <a:lstStyle/>
        <a:p>
          <a:endParaRPr lang="ru-RU" dirty="0"/>
        </a:p>
      </dgm:t>
    </dgm:pt>
    <dgm:pt modelId="{06BDEAC8-0400-4588-821D-82C561DB05D0}" type="parTrans" cxnId="{A8B2EEB8-5925-4D6B-9244-1B984FA2FFEE}">
      <dgm:prSet/>
      <dgm:spPr/>
      <dgm:t>
        <a:bodyPr/>
        <a:lstStyle/>
        <a:p>
          <a:endParaRPr lang="ru-RU"/>
        </a:p>
      </dgm:t>
    </dgm:pt>
    <dgm:pt modelId="{D4B12215-65EE-4EA9-A223-8437334F1489}" type="sibTrans" cxnId="{A8B2EEB8-5925-4D6B-9244-1B984FA2FFEE}">
      <dgm:prSet/>
      <dgm:spPr/>
      <dgm:t>
        <a:bodyPr/>
        <a:lstStyle/>
        <a:p>
          <a:endParaRPr lang="ru-RU"/>
        </a:p>
      </dgm:t>
    </dgm:pt>
    <dgm:pt modelId="{A7695E77-16DE-4642-8580-27909DC768C1}">
      <dgm:prSet phldrT="[Текст]" custScaleX="110947" custScaleY="105671" custLinFactNeighborX="79753" custLinFactNeighborY="-47839"/>
      <dgm:spPr/>
      <dgm:t>
        <a:bodyPr/>
        <a:lstStyle/>
        <a:p>
          <a:endParaRPr lang="ru-RU" dirty="0"/>
        </a:p>
      </dgm:t>
    </dgm:pt>
    <dgm:pt modelId="{DABE877D-E99D-4AF3-9EDE-963B622FAA00}" type="parTrans" cxnId="{00099ED6-BA8F-4F2A-A6E1-24417754400E}">
      <dgm:prSet/>
      <dgm:spPr/>
      <dgm:t>
        <a:bodyPr/>
        <a:lstStyle/>
        <a:p>
          <a:endParaRPr lang="ru-RU"/>
        </a:p>
      </dgm:t>
    </dgm:pt>
    <dgm:pt modelId="{D8A81421-08C9-492B-B5A1-6B29ADEF66D0}" type="sibTrans" cxnId="{00099ED6-BA8F-4F2A-A6E1-24417754400E}">
      <dgm:prSet/>
      <dgm:spPr/>
      <dgm:t>
        <a:bodyPr/>
        <a:lstStyle/>
        <a:p>
          <a:endParaRPr lang="ru-RU"/>
        </a:p>
      </dgm:t>
    </dgm:pt>
    <dgm:pt modelId="{01EACB4D-6CBB-4A1F-ADFA-D9D2C67BD188}">
      <dgm:prSet phldrT="[Текст]" custScaleX="110947" custScaleY="105671" custLinFactNeighborX="79753" custLinFactNeighborY="-47839"/>
      <dgm:spPr/>
      <dgm:t>
        <a:bodyPr/>
        <a:lstStyle/>
        <a:p>
          <a:endParaRPr lang="ru-RU" dirty="0"/>
        </a:p>
      </dgm:t>
    </dgm:pt>
    <dgm:pt modelId="{E395BF3D-2ECB-48E0-90D2-36A5C27CFFFE}" type="parTrans" cxnId="{0D79776B-C9D5-4783-885E-8097FC827CE4}">
      <dgm:prSet/>
      <dgm:spPr/>
      <dgm:t>
        <a:bodyPr/>
        <a:lstStyle/>
        <a:p>
          <a:endParaRPr lang="ru-RU"/>
        </a:p>
      </dgm:t>
    </dgm:pt>
    <dgm:pt modelId="{A401EA8C-FD68-48D4-A99A-AC42990959F1}" type="sibTrans" cxnId="{0D79776B-C9D5-4783-885E-8097FC827CE4}">
      <dgm:prSet/>
      <dgm:spPr/>
      <dgm:t>
        <a:bodyPr/>
        <a:lstStyle/>
        <a:p>
          <a:endParaRPr lang="ru-RU"/>
        </a:p>
      </dgm:t>
    </dgm:pt>
    <dgm:pt modelId="{E08155A3-29A6-4B66-83B3-6123E0166B1E}" type="pres">
      <dgm:prSet presAssocID="{0B45A428-C6FA-45F2-934F-4AB5B0DF86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4FC485-0326-45E8-ABB0-82B08D08044F}" type="pres">
      <dgm:prSet presAssocID="{28DAD3E3-1954-4310-9AD3-AF2273BA9483}" presName="circ1" presStyleLbl="vennNode1" presStyleIdx="0" presStyleCnt="7" custScaleX="168635" custScaleY="176451" custLinFactY="12353" custLinFactNeighborX="-31547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5C8970-FD30-443A-B50F-4A36CF8E2531}" type="pres">
      <dgm:prSet presAssocID="{28DAD3E3-1954-4310-9AD3-AF2273BA948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0D94D-B71D-4812-9B83-83732AD0FB9F}" type="pres">
      <dgm:prSet presAssocID="{694B5F17-2ABF-4033-AD7B-0A10A47F2662}" presName="circ2" presStyleLbl="vennNode1" presStyleIdx="1" presStyleCnt="7" custScaleX="247002" custScaleY="130336" custLinFactX="80012" custLinFactNeighborX="100000" custLinFactNeighborY="9336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3D9A420-AA07-45F7-957E-A089457C7C07}" type="pres">
      <dgm:prSet presAssocID="{694B5F17-2ABF-4033-AD7B-0A10A47F266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37D15-783E-49DA-8E0C-CC14D1FF8849}" type="pres">
      <dgm:prSet presAssocID="{B6E63F6F-4DDA-4C24-AC48-85A562FC42E5}" presName="circ3" presStyleLbl="vennNode1" presStyleIdx="2" presStyleCnt="7" custScaleX="196820" custScaleY="164539" custLinFactX="-200000" custLinFactY="-30869" custLinFactNeighborX="-280615" custLinFactNeighborY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9494624-41DC-457B-AA56-191D1C590B0E}" type="pres">
      <dgm:prSet presAssocID="{B6E63F6F-4DDA-4C24-AC48-85A562FC42E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3A169-2BFC-4C26-8877-D1088226595C}" type="pres">
      <dgm:prSet presAssocID="{1F2C1D31-12EF-43C3-ACAF-0FE3FAD57673}" presName="circ4" presStyleLbl="vennNode1" presStyleIdx="3" presStyleCnt="7" custScaleX="191446" custScaleY="202479" custLinFactY="-14081" custLinFactNeighborX="44292" custLinFactNeighborY="-1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9946AF-003F-4F22-8F10-045D6F301D1D}" type="pres">
      <dgm:prSet presAssocID="{1F2C1D31-12EF-43C3-ACAF-0FE3FAD5767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7EE82-4B29-4485-A22D-0333BE3E4EC1}" type="pres">
      <dgm:prSet presAssocID="{8944A873-1CA6-4333-9C79-1E73454B6F74}" presName="circ5" presStyleLbl="vennNode1" presStyleIdx="4" presStyleCnt="7" custScaleX="222735" custScaleY="196808" custLinFactX="150624" custLinFactNeighborX="200000" custLinFactNeighborY="-9998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4E55E5D-88D5-4FCB-821D-FAB9BCC50BC4}" type="pres">
      <dgm:prSet presAssocID="{8944A873-1CA6-4333-9C79-1E73454B6F74}" presName="circ5Tx" presStyleLbl="revTx" presStyleIdx="0" presStyleCnt="0" custScaleX="110947" custScaleY="105671" custLinFactNeighborX="79753" custLinFactNeighborY="-478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BD19D-9187-442E-A7C6-637DAC966631}" type="pres">
      <dgm:prSet presAssocID="{99662659-F1B1-41D8-B672-EE338D90DCC6}" presName="circ6" presStyleLbl="vennNode1" presStyleIdx="5" presStyleCnt="7" custScaleX="164547" custScaleY="158156" custLinFactX="-119784" custLinFactNeighborX="-200000" custLinFactNeighborY="5134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62724FA-079A-4FA1-9818-B557269AA38C}" type="pres">
      <dgm:prSet presAssocID="{99662659-F1B1-41D8-B672-EE338D90DCC6}" presName="circ6Tx" presStyleLbl="revTx" presStyleIdx="0" presStyleCnt="0" custScaleX="110947" custScaleY="105671" custLinFactX="96" custLinFactNeighborX="100000" custLinFactNeighborY="-502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86DD7-FB88-49E0-8813-0AE3317732AF}" type="pres">
      <dgm:prSet presAssocID="{C3D49A7A-6C23-4FFF-A38A-5D350783A010}" presName="circ7" presStyleLbl="vennNode1" presStyleIdx="6" presStyleCnt="7" custScaleX="229095" custScaleY="196809" custLinFactX="-36532" custLinFactNeighborX="-100000" custLinFactNeighborY="-54072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A012FC9B-5DA9-4A9C-AC9C-7CC9D8524103}" type="pres">
      <dgm:prSet presAssocID="{C3D49A7A-6C23-4FFF-A38A-5D350783A010}" presName="circ7Tx" presStyleLbl="revTx" presStyleIdx="0" presStyleCnt="0" custScaleX="110947" custScaleY="105671" custLinFactNeighborX="79753" custLinFactNeighborY="-478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8A393F-DB34-45C0-8ADE-E2834650AC5C}" srcId="{0B45A428-C6FA-45F2-934F-4AB5B0DF860C}" destId="{C3D49A7A-6C23-4FFF-A38A-5D350783A010}" srcOrd="6" destOrd="0" parTransId="{C9F2D7D3-5AC3-4E55-8834-7F1FC6063967}" sibTransId="{EA341CB6-1D7F-4BC9-B16F-C8A47584E078}"/>
    <dgm:cxn modelId="{EE7A487E-F8A2-4D21-86A0-EFEFCF172805}" srcId="{0B45A428-C6FA-45F2-934F-4AB5B0DF860C}" destId="{8944A873-1CA6-4333-9C79-1E73454B6F74}" srcOrd="4" destOrd="0" parTransId="{DB439673-27F7-4BC7-984C-C5041C63141C}" sibTransId="{D84252E1-E5B3-43AE-B10F-404E383C6FD5}"/>
    <dgm:cxn modelId="{A8B2EEB8-5925-4D6B-9244-1B984FA2FFEE}" srcId="{0B45A428-C6FA-45F2-934F-4AB5B0DF860C}" destId="{EDDC1412-1149-470A-BA2F-DDAD2C035A0E}" srcOrd="7" destOrd="0" parTransId="{06BDEAC8-0400-4588-821D-82C561DB05D0}" sibTransId="{D4B12215-65EE-4EA9-A223-8437334F1489}"/>
    <dgm:cxn modelId="{31BEEA6D-E1C1-40DF-959E-17DA52A99EF6}" srcId="{0B45A428-C6FA-45F2-934F-4AB5B0DF860C}" destId="{B6E63F6F-4DDA-4C24-AC48-85A562FC42E5}" srcOrd="2" destOrd="0" parTransId="{6E31A658-DAC2-4A74-93B5-E0A964B78BD0}" sibTransId="{6270382A-D797-47CD-8C17-2704CCA34CB8}"/>
    <dgm:cxn modelId="{6F99445A-19AF-4015-9567-A42E0F6BBEFD}" type="presOf" srcId="{1F2C1D31-12EF-43C3-ACAF-0FE3FAD57673}" destId="{B09946AF-003F-4F22-8F10-045D6F301D1D}" srcOrd="0" destOrd="0" presId="urn:microsoft.com/office/officeart/2005/8/layout/venn1"/>
    <dgm:cxn modelId="{61B4EA38-8627-4A96-AC5D-C9EA15E9F00A}" type="presOf" srcId="{99662659-F1B1-41D8-B672-EE338D90DCC6}" destId="{A62724FA-079A-4FA1-9818-B557269AA38C}" srcOrd="0" destOrd="0" presId="urn:microsoft.com/office/officeart/2005/8/layout/venn1"/>
    <dgm:cxn modelId="{46C28899-BB8E-411F-AD40-4137CAA37220}" srcId="{0B45A428-C6FA-45F2-934F-4AB5B0DF860C}" destId="{1F2C1D31-12EF-43C3-ACAF-0FE3FAD57673}" srcOrd="3" destOrd="0" parTransId="{0995E434-06B6-4EEC-86B3-59C12F8D1EC3}" sibTransId="{04649B06-2CD4-4608-9498-9B5281B7A5D7}"/>
    <dgm:cxn modelId="{7DCAD088-B207-444E-8417-DF21D5016A78}" srcId="{0B45A428-C6FA-45F2-934F-4AB5B0DF860C}" destId="{694B5F17-2ABF-4033-AD7B-0A10A47F2662}" srcOrd="1" destOrd="0" parTransId="{ED3FA8DA-92B3-4E8C-ABBF-F6D57D406E12}" sibTransId="{E72068EC-2985-4D48-BC6D-BCBDB1ECC95A}"/>
    <dgm:cxn modelId="{5A9CB973-BD2F-4B1E-A0A8-5D15F5A14AB5}" type="presOf" srcId="{C3D49A7A-6C23-4FFF-A38A-5D350783A010}" destId="{A012FC9B-5DA9-4A9C-AC9C-7CC9D8524103}" srcOrd="0" destOrd="0" presId="urn:microsoft.com/office/officeart/2005/8/layout/venn1"/>
    <dgm:cxn modelId="{7BFD8625-9133-4C72-9E6D-6B1D38DF30AF}" srcId="{0B45A428-C6FA-45F2-934F-4AB5B0DF860C}" destId="{28DAD3E3-1954-4310-9AD3-AF2273BA9483}" srcOrd="0" destOrd="0" parTransId="{A10F7536-0A03-4DBB-A4C1-887AC3D09082}" sibTransId="{F1D9277A-7DD0-4D12-AD06-F3913270A00B}"/>
    <dgm:cxn modelId="{00099ED6-BA8F-4F2A-A6E1-24417754400E}" srcId="{0B45A428-C6FA-45F2-934F-4AB5B0DF860C}" destId="{A7695E77-16DE-4642-8580-27909DC768C1}" srcOrd="8" destOrd="0" parTransId="{DABE877D-E99D-4AF3-9EDE-963B622FAA00}" sibTransId="{D8A81421-08C9-492B-B5A1-6B29ADEF66D0}"/>
    <dgm:cxn modelId="{3B3BC451-A901-4DA3-933A-C3A40CD98733}" type="presOf" srcId="{B6E63F6F-4DDA-4C24-AC48-85A562FC42E5}" destId="{D9494624-41DC-457B-AA56-191D1C590B0E}" srcOrd="0" destOrd="0" presId="urn:microsoft.com/office/officeart/2005/8/layout/venn1"/>
    <dgm:cxn modelId="{AC991B76-F6F6-4CE8-9E72-749A0FC5011B}" type="presOf" srcId="{0B45A428-C6FA-45F2-934F-4AB5B0DF860C}" destId="{E08155A3-29A6-4B66-83B3-6123E0166B1E}" srcOrd="0" destOrd="0" presId="urn:microsoft.com/office/officeart/2005/8/layout/venn1"/>
    <dgm:cxn modelId="{03B0FEDD-BBEA-409F-B0D2-EB29047C346C}" type="presOf" srcId="{28DAD3E3-1954-4310-9AD3-AF2273BA9483}" destId="{095C8970-FD30-443A-B50F-4A36CF8E2531}" srcOrd="0" destOrd="0" presId="urn:microsoft.com/office/officeart/2005/8/layout/venn1"/>
    <dgm:cxn modelId="{294B2E97-E25F-449D-A2EB-8531632CA70A}" type="presOf" srcId="{8944A873-1CA6-4333-9C79-1E73454B6F74}" destId="{D4E55E5D-88D5-4FCB-821D-FAB9BCC50BC4}" srcOrd="0" destOrd="0" presId="urn:microsoft.com/office/officeart/2005/8/layout/venn1"/>
    <dgm:cxn modelId="{0D79776B-C9D5-4783-885E-8097FC827CE4}" srcId="{0B45A428-C6FA-45F2-934F-4AB5B0DF860C}" destId="{01EACB4D-6CBB-4A1F-ADFA-D9D2C67BD188}" srcOrd="9" destOrd="0" parTransId="{E395BF3D-2ECB-48E0-90D2-36A5C27CFFFE}" sibTransId="{A401EA8C-FD68-48D4-A99A-AC42990959F1}"/>
    <dgm:cxn modelId="{FB9584DC-7BCE-4D43-953A-F3012291FEDC}" type="presOf" srcId="{694B5F17-2ABF-4033-AD7B-0A10A47F2662}" destId="{53D9A420-AA07-45F7-957E-A089457C7C07}" srcOrd="0" destOrd="0" presId="urn:microsoft.com/office/officeart/2005/8/layout/venn1"/>
    <dgm:cxn modelId="{4AEDD889-3087-4637-82C8-9DA21B27234C}" srcId="{0B45A428-C6FA-45F2-934F-4AB5B0DF860C}" destId="{99662659-F1B1-41D8-B672-EE338D90DCC6}" srcOrd="5" destOrd="0" parTransId="{AAF9870E-2BB9-4034-AD81-AB3FC506DC5A}" sibTransId="{B904EAC2-72D5-4563-AE86-E603390E68CB}"/>
    <dgm:cxn modelId="{5A571197-483B-4844-9A32-2570A259CC17}" type="presParOf" srcId="{E08155A3-29A6-4B66-83B3-6123E0166B1E}" destId="{3B4FC485-0326-45E8-ABB0-82B08D08044F}" srcOrd="0" destOrd="0" presId="urn:microsoft.com/office/officeart/2005/8/layout/venn1"/>
    <dgm:cxn modelId="{3BBD55E4-C1D0-4D5F-B48A-47E4DF911AFF}" type="presParOf" srcId="{E08155A3-29A6-4B66-83B3-6123E0166B1E}" destId="{095C8970-FD30-443A-B50F-4A36CF8E2531}" srcOrd="1" destOrd="0" presId="urn:microsoft.com/office/officeart/2005/8/layout/venn1"/>
    <dgm:cxn modelId="{4D908DFB-F596-4365-8064-35BDC2CC7AFB}" type="presParOf" srcId="{E08155A3-29A6-4B66-83B3-6123E0166B1E}" destId="{7390D94D-B71D-4812-9B83-83732AD0FB9F}" srcOrd="2" destOrd="0" presId="urn:microsoft.com/office/officeart/2005/8/layout/venn1"/>
    <dgm:cxn modelId="{4D769826-E621-43A2-BF6B-8F47C6CBD6D1}" type="presParOf" srcId="{E08155A3-29A6-4B66-83B3-6123E0166B1E}" destId="{53D9A420-AA07-45F7-957E-A089457C7C07}" srcOrd="3" destOrd="0" presId="urn:microsoft.com/office/officeart/2005/8/layout/venn1"/>
    <dgm:cxn modelId="{E031BFE6-7DC1-47D7-9C41-F6165895B541}" type="presParOf" srcId="{E08155A3-29A6-4B66-83B3-6123E0166B1E}" destId="{6BE37D15-783E-49DA-8E0C-CC14D1FF8849}" srcOrd="4" destOrd="0" presId="urn:microsoft.com/office/officeart/2005/8/layout/venn1"/>
    <dgm:cxn modelId="{52BC9712-6110-42F2-B205-102C10F65BEC}" type="presParOf" srcId="{E08155A3-29A6-4B66-83B3-6123E0166B1E}" destId="{D9494624-41DC-457B-AA56-191D1C590B0E}" srcOrd="5" destOrd="0" presId="urn:microsoft.com/office/officeart/2005/8/layout/venn1"/>
    <dgm:cxn modelId="{CB37FF60-AF98-4018-95C3-F9E30C139504}" type="presParOf" srcId="{E08155A3-29A6-4B66-83B3-6123E0166B1E}" destId="{50C3A169-2BFC-4C26-8877-D1088226595C}" srcOrd="6" destOrd="0" presId="urn:microsoft.com/office/officeart/2005/8/layout/venn1"/>
    <dgm:cxn modelId="{899AA54B-CEF4-4B85-BEA9-8E77F7490B60}" type="presParOf" srcId="{E08155A3-29A6-4B66-83B3-6123E0166B1E}" destId="{B09946AF-003F-4F22-8F10-045D6F301D1D}" srcOrd="7" destOrd="0" presId="urn:microsoft.com/office/officeart/2005/8/layout/venn1"/>
    <dgm:cxn modelId="{AFDF87B8-1CF6-41FB-A80F-56EC05ADBF89}" type="presParOf" srcId="{E08155A3-29A6-4B66-83B3-6123E0166B1E}" destId="{6067EE82-4B29-4485-A22D-0333BE3E4EC1}" srcOrd="8" destOrd="0" presId="urn:microsoft.com/office/officeart/2005/8/layout/venn1"/>
    <dgm:cxn modelId="{8A061DE6-4FE6-42E7-B599-C2B0580A1175}" type="presParOf" srcId="{E08155A3-29A6-4B66-83B3-6123E0166B1E}" destId="{D4E55E5D-88D5-4FCB-821D-FAB9BCC50BC4}" srcOrd="9" destOrd="0" presId="urn:microsoft.com/office/officeart/2005/8/layout/venn1"/>
    <dgm:cxn modelId="{AEE827DA-368A-4860-9FA2-0BA8EC3169C2}" type="presParOf" srcId="{E08155A3-29A6-4B66-83B3-6123E0166B1E}" destId="{2AFBD19D-9187-442E-A7C6-637DAC966631}" srcOrd="10" destOrd="0" presId="urn:microsoft.com/office/officeart/2005/8/layout/venn1"/>
    <dgm:cxn modelId="{817C1469-BE42-4B1E-831D-A96F8457034A}" type="presParOf" srcId="{E08155A3-29A6-4B66-83B3-6123E0166B1E}" destId="{A62724FA-079A-4FA1-9818-B557269AA38C}" srcOrd="11" destOrd="0" presId="urn:microsoft.com/office/officeart/2005/8/layout/venn1"/>
    <dgm:cxn modelId="{346ADE2B-4B3C-43B3-ABBC-C332A361541B}" type="presParOf" srcId="{E08155A3-29A6-4B66-83B3-6123E0166B1E}" destId="{50886DD7-FB88-49E0-8813-0AE3317732AF}" srcOrd="12" destOrd="0" presId="urn:microsoft.com/office/officeart/2005/8/layout/venn1"/>
    <dgm:cxn modelId="{0454F977-2533-4328-B6ED-8BA7EEF7B4DF}" type="presParOf" srcId="{E08155A3-29A6-4B66-83B3-6123E0166B1E}" destId="{A012FC9B-5DA9-4A9C-AC9C-7CC9D8524103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1EB351-E095-40B3-A365-66D01474C0A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422B9CE-D366-4FBD-9316-427C66E92BBC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dirty="0" smtClean="0"/>
        </a:p>
        <a:p>
          <a:endParaRPr lang="ru-RU" dirty="0"/>
        </a:p>
      </dgm:t>
    </dgm:pt>
    <dgm:pt modelId="{779ED7ED-F070-4AA8-BC4C-887CBED0AE72}" type="parTrans" cxnId="{A2BBCCC3-97ED-4CB0-A7C0-A6BDCCE21777}">
      <dgm:prSet/>
      <dgm:spPr/>
      <dgm:t>
        <a:bodyPr/>
        <a:lstStyle/>
        <a:p>
          <a:endParaRPr lang="ru-RU"/>
        </a:p>
      </dgm:t>
    </dgm:pt>
    <dgm:pt modelId="{9578C8D7-0455-4700-8D63-E4CB6E3731D5}" type="sibTrans" cxnId="{A2BBCCC3-97ED-4CB0-A7C0-A6BDCCE21777}">
      <dgm:prSet/>
      <dgm:spPr/>
      <dgm:t>
        <a:bodyPr/>
        <a:lstStyle/>
        <a:p>
          <a:endParaRPr lang="ru-RU"/>
        </a:p>
      </dgm:t>
    </dgm:pt>
    <dgm:pt modelId="{2254808A-4D89-4CFD-A88B-08C87B289466}" type="pres">
      <dgm:prSet presAssocID="{A71EB351-E095-40B3-A365-66D01474C0AA}" presName="compositeShape" presStyleCnt="0">
        <dgm:presLayoutVars>
          <dgm:chMax val="7"/>
          <dgm:dir/>
          <dgm:resizeHandles val="exact"/>
        </dgm:presLayoutVars>
      </dgm:prSet>
      <dgm:spPr/>
    </dgm:pt>
    <dgm:pt modelId="{F769B081-6C87-409C-ABA6-8FD1BA48A18A}" type="pres">
      <dgm:prSet presAssocID="{7422B9CE-D366-4FBD-9316-427C66E92BBC}" presName="circ1TxSh" presStyleLbl="vennNode1" presStyleIdx="0" presStyleCnt="1" custLinFactNeighborX="150"/>
      <dgm:spPr/>
      <dgm:t>
        <a:bodyPr/>
        <a:lstStyle/>
        <a:p>
          <a:endParaRPr lang="ru-RU"/>
        </a:p>
      </dgm:t>
    </dgm:pt>
  </dgm:ptLst>
  <dgm:cxnLst>
    <dgm:cxn modelId="{A2BBCCC3-97ED-4CB0-A7C0-A6BDCCE21777}" srcId="{A71EB351-E095-40B3-A365-66D01474C0AA}" destId="{7422B9CE-D366-4FBD-9316-427C66E92BBC}" srcOrd="0" destOrd="0" parTransId="{779ED7ED-F070-4AA8-BC4C-887CBED0AE72}" sibTransId="{9578C8D7-0455-4700-8D63-E4CB6E3731D5}"/>
    <dgm:cxn modelId="{DC0EAF0D-872A-467A-8C3B-DE4386339580}" type="presOf" srcId="{A71EB351-E095-40B3-A365-66D01474C0AA}" destId="{2254808A-4D89-4CFD-A88B-08C87B289466}" srcOrd="0" destOrd="0" presId="urn:microsoft.com/office/officeart/2005/8/layout/venn1"/>
    <dgm:cxn modelId="{EBBE3E18-C9DC-426B-83AF-76419FC4B63F}" type="presOf" srcId="{7422B9CE-D366-4FBD-9316-427C66E92BBC}" destId="{F769B081-6C87-409C-ABA6-8FD1BA48A18A}" srcOrd="0" destOrd="0" presId="urn:microsoft.com/office/officeart/2005/8/layout/venn1"/>
    <dgm:cxn modelId="{E1110D8F-8CFB-455C-A84F-3ECBA8BF0CF7}" type="presParOf" srcId="{2254808A-4D89-4CFD-A88B-08C87B289466}" destId="{F769B081-6C87-409C-ABA6-8FD1BA48A18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636842-E399-454A-B675-8472133E7BD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2959CBD-DB8E-47E7-8AF1-AA1877145E2D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84DE3C6-2431-4F20-8A4A-7D60EDAB86D0}" type="parTrans" cxnId="{A477DCD7-377B-4F10-A85C-F6F06DEB95E6}">
      <dgm:prSet/>
      <dgm:spPr/>
      <dgm:t>
        <a:bodyPr/>
        <a:lstStyle/>
        <a:p>
          <a:endParaRPr lang="ru-RU"/>
        </a:p>
      </dgm:t>
    </dgm:pt>
    <dgm:pt modelId="{E5E12DAB-EE10-4F8D-A53F-F40B09D94B3A}" type="sibTrans" cxnId="{A477DCD7-377B-4F10-A85C-F6F06DEB95E6}">
      <dgm:prSet/>
      <dgm:spPr/>
      <dgm:t>
        <a:bodyPr/>
        <a:lstStyle/>
        <a:p>
          <a:endParaRPr lang="ru-RU"/>
        </a:p>
      </dgm:t>
    </dgm:pt>
    <dgm:pt modelId="{BCF092F3-81C1-4510-A767-F2CA0A0CF4BD}" type="pres">
      <dgm:prSet presAssocID="{15636842-E399-454A-B675-8472133E7BD3}" presName="compositeShape" presStyleCnt="0">
        <dgm:presLayoutVars>
          <dgm:chMax val="7"/>
          <dgm:dir/>
          <dgm:resizeHandles val="exact"/>
        </dgm:presLayoutVars>
      </dgm:prSet>
      <dgm:spPr/>
    </dgm:pt>
    <dgm:pt modelId="{CA732022-E640-407D-9271-2933269CD543}" type="pres">
      <dgm:prSet presAssocID="{42959CBD-DB8E-47E7-8AF1-AA1877145E2D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395B8B28-A9C9-4C05-8B64-CE48C7020928}" type="presOf" srcId="{42959CBD-DB8E-47E7-8AF1-AA1877145E2D}" destId="{CA732022-E640-407D-9271-2933269CD543}" srcOrd="0" destOrd="0" presId="urn:microsoft.com/office/officeart/2005/8/layout/venn1"/>
    <dgm:cxn modelId="{02C1A877-813B-482C-91DD-19ED1B625F27}" type="presOf" srcId="{15636842-E399-454A-B675-8472133E7BD3}" destId="{BCF092F3-81C1-4510-A767-F2CA0A0CF4BD}" srcOrd="0" destOrd="0" presId="urn:microsoft.com/office/officeart/2005/8/layout/venn1"/>
    <dgm:cxn modelId="{A477DCD7-377B-4F10-A85C-F6F06DEB95E6}" srcId="{15636842-E399-454A-B675-8472133E7BD3}" destId="{42959CBD-DB8E-47E7-8AF1-AA1877145E2D}" srcOrd="0" destOrd="0" parTransId="{784DE3C6-2431-4F20-8A4A-7D60EDAB86D0}" sibTransId="{E5E12DAB-EE10-4F8D-A53F-F40B09D94B3A}"/>
    <dgm:cxn modelId="{D69CB7BA-A486-495D-B94C-C24CABD4B41F}" type="presParOf" srcId="{BCF092F3-81C1-4510-A767-F2CA0A0CF4BD}" destId="{CA732022-E640-407D-9271-2933269CD54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E4932-7A5D-401D-A7B1-ADA1A07B95CE}">
      <dsp:nvSpPr>
        <dsp:cNvPr id="0" name=""/>
        <dsp:cNvSpPr/>
      </dsp:nvSpPr>
      <dsp:spPr>
        <a:xfrm>
          <a:off x="0" y="0"/>
          <a:ext cx="2402623" cy="22768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51856" y="333440"/>
        <a:ext cx="1698911" cy="1609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C485-0326-45E8-ABB0-82B08D08044F}">
      <dsp:nvSpPr>
        <dsp:cNvPr id="0" name=""/>
        <dsp:cNvSpPr/>
      </dsp:nvSpPr>
      <dsp:spPr>
        <a:xfrm>
          <a:off x="3240364" y="1161333"/>
          <a:ext cx="1505021" cy="15749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95C8970-FD30-443A-B50F-4A36CF8E2531}">
      <dsp:nvSpPr>
        <dsp:cNvPr id="0" name=""/>
        <dsp:cNvSpPr/>
      </dsp:nvSpPr>
      <dsp:spPr>
        <a:xfrm>
          <a:off x="3763110" y="-8340"/>
          <a:ext cx="1022625" cy="5472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763110" y="-8340"/>
        <a:ext cx="1022625" cy="547260"/>
      </dsp:txXfrm>
    </dsp:sp>
    <dsp:sp modelId="{7390D94D-B71D-4812-9B83-83732AD0FB9F}">
      <dsp:nvSpPr>
        <dsp:cNvPr id="0" name=""/>
        <dsp:cNvSpPr/>
      </dsp:nvSpPr>
      <dsp:spPr>
        <a:xfrm>
          <a:off x="5040560" y="1512164"/>
          <a:ext cx="2204425" cy="11633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3D9A420-AA07-45F7-957E-A089457C7C07}">
      <dsp:nvSpPr>
        <dsp:cNvPr id="0" name=""/>
        <dsp:cNvSpPr/>
      </dsp:nvSpPr>
      <dsp:spPr>
        <a:xfrm>
          <a:off x="5092523" y="511557"/>
          <a:ext cx="966845" cy="6019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092523" y="511557"/>
        <a:ext cx="966845" cy="601986"/>
      </dsp:txXfrm>
    </dsp:sp>
    <dsp:sp modelId="{6BE37D15-783E-49DA-8E0C-CC14D1FF8849}">
      <dsp:nvSpPr>
        <dsp:cNvPr id="0" name=""/>
        <dsp:cNvSpPr/>
      </dsp:nvSpPr>
      <dsp:spPr>
        <a:xfrm>
          <a:off x="0" y="0"/>
          <a:ext cx="1756565" cy="146864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494624-41DC-457B-AA56-191D1C590B0E}">
      <dsp:nvSpPr>
        <dsp:cNvPr id="0" name=""/>
        <dsp:cNvSpPr/>
      </dsp:nvSpPr>
      <dsp:spPr>
        <a:xfrm>
          <a:off x="5185489" y="1277722"/>
          <a:ext cx="948252" cy="6430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185489" y="1277722"/>
        <a:ext cx="948252" cy="643031"/>
      </dsp:txXfrm>
    </dsp:sp>
    <dsp:sp modelId="{50C3A169-2BFC-4C26-8877-D1088226595C}">
      <dsp:nvSpPr>
        <dsp:cNvPr id="0" name=""/>
        <dsp:cNvSpPr/>
      </dsp:nvSpPr>
      <dsp:spPr>
        <a:xfrm>
          <a:off x="3960442" y="0"/>
          <a:ext cx="1708603" cy="180729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9946AF-003F-4F22-8F10-045D6F301D1D}">
      <dsp:nvSpPr>
        <dsp:cNvPr id="0" name=""/>
        <dsp:cNvSpPr/>
      </dsp:nvSpPr>
      <dsp:spPr>
        <a:xfrm>
          <a:off x="4776439" y="2139657"/>
          <a:ext cx="1022625" cy="5883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776439" y="2139657"/>
        <a:ext cx="1022625" cy="588305"/>
      </dsp:txXfrm>
    </dsp:sp>
    <dsp:sp modelId="{6067EE82-4B29-4485-A22D-0333BE3E4EC1}">
      <dsp:nvSpPr>
        <dsp:cNvPr id="0" name=""/>
        <dsp:cNvSpPr/>
      </dsp:nvSpPr>
      <dsp:spPr>
        <a:xfrm>
          <a:off x="6264695" y="1"/>
          <a:ext cx="1987849" cy="175667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E55E5D-88D5-4FCB-821D-FAB9BCC50BC4}">
      <dsp:nvSpPr>
        <dsp:cNvPr id="0" name=""/>
        <dsp:cNvSpPr/>
      </dsp:nvSpPr>
      <dsp:spPr>
        <a:xfrm>
          <a:off x="3509382" y="1841537"/>
          <a:ext cx="1134571" cy="6216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509382" y="1841537"/>
        <a:ext cx="1134571" cy="621668"/>
      </dsp:txXfrm>
    </dsp:sp>
    <dsp:sp modelId="{2AFBD19D-9187-442E-A7C6-637DAC966631}">
      <dsp:nvSpPr>
        <dsp:cNvPr id="0" name=""/>
        <dsp:cNvSpPr/>
      </dsp:nvSpPr>
      <dsp:spPr>
        <a:xfrm>
          <a:off x="360044" y="1296142"/>
          <a:ext cx="1468537" cy="141167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2724FA-079A-4FA1-9818-B557269AA38C}">
      <dsp:nvSpPr>
        <dsp:cNvPr id="0" name=""/>
        <dsp:cNvSpPr/>
      </dsp:nvSpPr>
      <dsp:spPr>
        <a:xfrm>
          <a:off x="3312364" y="936102"/>
          <a:ext cx="1052057" cy="6794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312364" y="936102"/>
        <a:ext cx="1052057" cy="679497"/>
      </dsp:txXfrm>
    </dsp:sp>
    <dsp:sp modelId="{50886DD7-FB88-49E0-8813-0AE3317732AF}">
      <dsp:nvSpPr>
        <dsp:cNvPr id="0" name=""/>
        <dsp:cNvSpPr/>
      </dsp:nvSpPr>
      <dsp:spPr>
        <a:xfrm>
          <a:off x="1771814" y="0"/>
          <a:ext cx="2044610" cy="1756682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12FC9B-5DA9-4A9C-AC9C-7CC9D8524103}">
      <dsp:nvSpPr>
        <dsp:cNvPr id="0" name=""/>
        <dsp:cNvSpPr/>
      </dsp:nvSpPr>
      <dsp:spPr>
        <a:xfrm>
          <a:off x="3207645" y="206503"/>
          <a:ext cx="1072686" cy="6361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207645" y="206503"/>
        <a:ext cx="1072686" cy="636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9B081-6C87-409C-ABA6-8FD1BA48A18A}">
      <dsp:nvSpPr>
        <dsp:cNvPr id="0" name=""/>
        <dsp:cNvSpPr/>
      </dsp:nvSpPr>
      <dsp:spPr>
        <a:xfrm>
          <a:off x="251527" y="0"/>
          <a:ext cx="2708920" cy="27089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700" kern="1200" dirty="0" smtClean="0"/>
        </a:p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648239" y="396712"/>
        <a:ext cx="1915496" cy="1915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32022-E640-407D-9271-2933269CD543}">
      <dsp:nvSpPr>
        <dsp:cNvPr id="0" name=""/>
        <dsp:cNvSpPr/>
      </dsp:nvSpPr>
      <dsp:spPr>
        <a:xfrm>
          <a:off x="67443" y="0"/>
          <a:ext cx="2708920" cy="27089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64155" y="396712"/>
        <a:ext cx="1915496" cy="1915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67EA0-2D7A-4FB9-BA58-50F5A2F23974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F81BD-341C-4D4D-BA41-58544A585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396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C5CA3-0619-496E-A863-4927C65EE9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C5CA3-0619-496E-A863-4927C65EE9C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6EAB3C9-5BF6-42C1-96A6-8803BDB2DB0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3C1D75-F11E-40DC-9C63-592F7019F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B3C9-5BF6-42C1-96A6-8803BDB2DB0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1D75-F11E-40DC-9C63-592F7019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B3C9-5BF6-42C1-96A6-8803BDB2DB0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1D75-F11E-40DC-9C63-592F7019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019377-03AB-4EA6-80BD-6E580D320E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547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A7DEBC-8C4A-47A2-8E33-299DF4A614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222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B3C9-5BF6-42C1-96A6-8803BDB2DB0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1D75-F11E-40DC-9C63-592F7019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B3C9-5BF6-42C1-96A6-8803BDB2DB0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1D75-F11E-40DC-9C63-592F7019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B3C9-5BF6-42C1-96A6-8803BDB2DB0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1D75-F11E-40DC-9C63-592F7019F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B3C9-5BF6-42C1-96A6-8803BDB2DB0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1D75-F11E-40DC-9C63-592F7019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B3C9-5BF6-42C1-96A6-8803BDB2DB0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1D75-F11E-40DC-9C63-592F7019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B3C9-5BF6-42C1-96A6-8803BDB2DB0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1D75-F11E-40DC-9C63-592F7019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B3C9-5BF6-42C1-96A6-8803BDB2DB0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1D75-F11E-40DC-9C63-592F7019F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B3C9-5BF6-42C1-96A6-8803BDB2DB0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1D75-F11E-40DC-9C63-592F7019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6EAB3C9-5BF6-42C1-96A6-8803BDB2DB0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33C1D75-F11E-40DC-9C63-592F7019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diagramData" Target="../diagrams/data3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4.png"/><Relationship Id="rId14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wmf"/><Relationship Id="rId7" Type="http://schemas.openxmlformats.org/officeDocument/2006/relationships/image" Target="../media/image4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500042"/>
            <a:ext cx="7858180" cy="1612901"/>
          </a:xfrm>
        </p:spPr>
        <p:txBody>
          <a:bodyPr>
            <a:prstTxWarp prst="textFadeLeft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 err="1" smtClean="0">
                <a:ln/>
                <a:solidFill>
                  <a:schemeClr val="bg2">
                    <a:lumMod val="60000"/>
                    <a:lumOff val="40000"/>
                  </a:schemeClr>
                </a:solidFill>
              </a:rPr>
              <a:t>В</a:t>
            </a:r>
            <a:r>
              <a:rPr lang="ru-RU" sz="3200" b="1" dirty="0" err="1" smtClean="0">
                <a:ln/>
                <a:solidFill>
                  <a:srgbClr val="FF99FF"/>
                </a:solidFill>
              </a:rPr>
              <a:t>і</a:t>
            </a:r>
            <a:r>
              <a:rPr lang="ru-RU" sz="3200" b="1" dirty="0" err="1" smtClean="0">
                <a:ln/>
                <a:solidFill>
                  <a:srgbClr val="7030A0"/>
                </a:solidFill>
              </a:rPr>
              <a:t>т</a:t>
            </a:r>
            <a:r>
              <a:rPr lang="ru-RU" sz="3200" b="1" dirty="0" err="1" smtClean="0">
                <a:ln/>
                <a:solidFill>
                  <a:srgbClr val="00B050"/>
                </a:solidFill>
              </a:rPr>
              <a:t>а</a:t>
            </a:r>
            <a:r>
              <a:rPr lang="ru-RU" sz="3200" b="1" dirty="0" err="1" smtClean="0">
                <a:ln/>
                <a:solidFill>
                  <a:srgbClr val="FFC000"/>
                </a:solidFill>
              </a:rPr>
              <a:t>м</a:t>
            </a:r>
            <a:r>
              <a:rPr lang="ru-RU" sz="3200" b="1" dirty="0" err="1" smtClean="0">
                <a:ln/>
                <a:solidFill>
                  <a:srgbClr val="33CCFF"/>
                </a:solidFill>
              </a:rPr>
              <a:t>і</a:t>
            </a:r>
            <a:r>
              <a:rPr lang="ru-RU" sz="3200" b="1" dirty="0" err="1" smtClean="0">
                <a:ln/>
                <a:solidFill>
                  <a:srgbClr val="0070C0"/>
                </a:solidFill>
              </a:rPr>
              <a:t>н</a:t>
            </a:r>
            <a:r>
              <a:rPr lang="ru-RU" sz="3200" b="1" dirty="0" err="1" smtClean="0">
                <a:ln/>
                <a:solidFill>
                  <a:srgbClr val="C00000"/>
                </a:solidFill>
              </a:rPr>
              <a:t>и</a:t>
            </a:r>
            <a:r>
              <a:rPr lang="ru-RU" sz="3200" b="1" dirty="0" smtClean="0">
                <a:ln/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і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їх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роль в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житті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людей</a:t>
            </a:r>
            <a:br>
              <a:rPr lang="ru-RU" sz="3200" b="1" dirty="0" smtClean="0">
                <a:ln/>
                <a:solidFill>
                  <a:schemeClr val="accent3"/>
                </a:solidFill>
              </a:rPr>
            </a:br>
            <a:endParaRPr lang="ru-RU" sz="3200" b="1" dirty="0" smtClean="0">
              <a:ln/>
              <a:solidFill>
                <a:schemeClr val="accent3"/>
              </a:solidFill>
            </a:endParaRPr>
          </a:p>
        </p:txBody>
      </p:sp>
      <p:pic>
        <p:nvPicPr>
          <p:cNvPr id="2073" name="Picture 2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3359" y="2214554"/>
            <a:ext cx="5541847" cy="4229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4850088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ертикальный свиток 16"/>
          <p:cNvSpPr/>
          <p:nvPr/>
        </p:nvSpPr>
        <p:spPr bwMode="auto">
          <a:xfrm>
            <a:off x="142844" y="2071678"/>
            <a:ext cx="2928958" cy="4643470"/>
          </a:xfrm>
          <a:prstGeom prst="verticalScroll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Вертикальный свиток 14"/>
          <p:cNvSpPr/>
          <p:nvPr/>
        </p:nvSpPr>
        <p:spPr bwMode="auto">
          <a:xfrm>
            <a:off x="2928926" y="2214554"/>
            <a:ext cx="3000396" cy="4071966"/>
          </a:xfrm>
          <a:prstGeom prst="verticalScroll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8926" y="0"/>
            <a:ext cx="3071833" cy="714356"/>
          </a:xfrm>
          <a:prstGeom prst="horizontalScroll">
            <a:avLst>
              <a:gd name="adj" fmla="val 25000"/>
            </a:avLst>
          </a:prstGeo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2071678"/>
            <a:ext cx="2387599" cy="46434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1000" b="1" dirty="0" smtClean="0">
                <a:solidFill>
                  <a:srgbClr val="C00000"/>
                </a:solidFill>
              </a:rPr>
              <a:t>              </a:t>
            </a:r>
            <a:r>
              <a:rPr lang="uk-UA" sz="1900" b="1" dirty="0" smtClean="0">
                <a:solidFill>
                  <a:srgbClr val="C00000"/>
                </a:solidFill>
              </a:rPr>
              <a:t>Для </a:t>
            </a:r>
            <a:r>
              <a:rPr lang="uk-UA" sz="1900" b="1" dirty="0" smtClean="0">
                <a:solidFill>
                  <a:srgbClr val="C00000"/>
                </a:solidFill>
              </a:rPr>
              <a:t>розсіяних</a:t>
            </a:r>
          </a:p>
          <a:p>
            <a:pPr>
              <a:lnSpc>
                <a:spcPct val="80000"/>
              </a:lnSpc>
              <a:buNone/>
            </a:pPr>
            <a:endParaRPr lang="ru-RU" sz="900" dirty="0" smtClean="0"/>
          </a:p>
          <a:p>
            <a:pPr>
              <a:buNone/>
            </a:pPr>
            <a:r>
              <a:rPr lang="uk-UA" sz="900" dirty="0" smtClean="0"/>
              <a:t>          Для збереження відмінної пам'яті нейрофізіологи рекомендують як молодим, так і літнім полюбити рибу, волоські горіхи, бутерброди з житнього хліба з вершковим маслом,</a:t>
            </a:r>
            <a:r>
              <a:rPr lang="uk-UA" sz="900" dirty="0" err="1" smtClean="0"/>
              <a:t>.Корисні</a:t>
            </a:r>
            <a:r>
              <a:rPr lang="uk-UA" sz="900" dirty="0" smtClean="0"/>
              <a:t> для поліпшення розумових здібностей всілякі фрукти і овочі. Так, ананаси, багаті серотоніном, роблять </a:t>
            </a:r>
            <a:r>
              <a:rPr lang="uk-UA" sz="900" dirty="0" err="1" smtClean="0"/>
              <a:t>чутливішим</a:t>
            </a:r>
            <a:r>
              <a:rPr lang="uk-UA" sz="900" dirty="0" smtClean="0"/>
              <a:t> наші органи чуття. Банани у великій кількості містять вітамін В6, недолік якого повинний в забудькуватості. Виноград допомагає людині зосередитися.</a:t>
            </a:r>
            <a:r>
              <a:rPr lang="ru-RU" sz="900" dirty="0" smtClean="0"/>
              <a:t> </a:t>
            </a:r>
            <a:r>
              <a:rPr lang="uk-UA" sz="900" dirty="0" smtClean="0"/>
              <a:t>Тією ж здатністю володіють яблука: зубрити підручник і гризти яблуко </a:t>
            </a:r>
            <a:r>
              <a:rPr lang="ru-RU" sz="900" dirty="0" smtClean="0"/>
              <a:t>-прекрасное</a:t>
            </a:r>
            <a:r>
              <a:rPr lang="uk-UA" sz="900" dirty="0" smtClean="0"/>
              <a:t> поєднання. У помідорах багато марганцю, який дуже корисний людям, інтелектуальною працею, що займається. Морква уповільнює процеси старіння організму, у тому числі і мозку. Тим же ефектом відрізняються червоний перець (паприка) і апельсини. Шампіньйони дають людині вітамін В3 і </a:t>
            </a:r>
            <a:r>
              <a:rPr lang="uk-UA" sz="900" dirty="0" err="1" smtClean="0"/>
              <a:t>пантотенову</a:t>
            </a:r>
            <a:r>
              <a:rPr lang="uk-UA" sz="900" dirty="0" smtClean="0"/>
              <a:t> кислоту, які допомагають боротися з втомою. Картопля покращує працездатність. Соняшникова олія впливає на міру жвавості уяви.</a:t>
            </a:r>
            <a:endParaRPr lang="ru-RU" sz="900" dirty="0"/>
          </a:p>
        </p:txBody>
      </p:sp>
      <p:pic>
        <p:nvPicPr>
          <p:cNvPr id="19460" name="Picture 4" descr="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13802"/>
            <a:ext cx="2071702" cy="178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5" name="Picture 9" descr="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07195" y="3611163"/>
            <a:ext cx="1428760" cy="1150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-4564063" y="2379663"/>
            <a:ext cx="2862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Утренний кофе для светлой головы</a:t>
            </a:r>
          </a:p>
          <a:p>
            <a:pPr algn="l" eaLnBrk="0" hangingPunct="0"/>
            <a:endParaRPr lang="ru-RU" dirty="0"/>
          </a:p>
        </p:txBody>
      </p:sp>
      <p:sp>
        <p:nvSpPr>
          <p:cNvPr id="19462" name="AutoShape 6"/>
          <p:cNvSpPr>
            <a:spLocks noChangeAspect="1" noChangeArrowheads="1"/>
          </p:cNvSpPr>
          <p:nvPr/>
        </p:nvSpPr>
        <p:spPr bwMode="auto">
          <a:xfrm>
            <a:off x="-3167063" y="2944813"/>
            <a:ext cx="1905000" cy="15335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428992" y="2143116"/>
            <a:ext cx="2089150" cy="399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       </a:t>
            </a:r>
            <a:r>
              <a:rPr lang="ru-RU" sz="1200" b="1" dirty="0" err="1" smtClean="0">
                <a:solidFill>
                  <a:srgbClr val="C00000"/>
                </a:solidFill>
              </a:rPr>
              <a:t>Уранішня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err="1" smtClean="0">
                <a:solidFill>
                  <a:srgbClr val="C00000"/>
                </a:solidFill>
              </a:rPr>
              <a:t>кава</a:t>
            </a:r>
            <a:r>
              <a:rPr lang="ru-RU" sz="1200" b="1" dirty="0" smtClean="0">
                <a:solidFill>
                  <a:srgbClr val="C00000"/>
                </a:solidFill>
              </a:rPr>
              <a:t> для </a:t>
            </a:r>
            <a:r>
              <a:rPr lang="en-US" sz="1200" b="1" dirty="0" smtClean="0">
                <a:solidFill>
                  <a:srgbClr val="C00000"/>
                </a:solidFill>
              </a:rPr>
              <a:t>                 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          </a:t>
            </a:r>
            <a:r>
              <a:rPr lang="ru-RU" sz="1200" b="1" dirty="0" err="1" smtClean="0">
                <a:solidFill>
                  <a:srgbClr val="C00000"/>
                </a:solidFill>
              </a:rPr>
              <a:t>світлої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err="1" smtClean="0">
                <a:solidFill>
                  <a:srgbClr val="C00000"/>
                </a:solidFill>
              </a:rPr>
              <a:t>голови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endParaRPr lang="en-US" sz="850" dirty="0" smtClean="0"/>
          </a:p>
          <a:p>
            <a:r>
              <a:rPr lang="uk-UA" sz="850" dirty="0" smtClean="0"/>
              <a:t>Ніщо </a:t>
            </a:r>
            <a:r>
              <a:rPr lang="uk-UA" sz="850" dirty="0" smtClean="0"/>
              <a:t>так не підстібає роботу думки, як чашка кави або чаю. У літніх людей, які випивають 220-270 міліграм кави вранці або вдень, пам'ять краща, ніж у людей, що вживають напої без кофеїну. Це з'ясувалося при тестуванні, проведеному ученими з </a:t>
            </a:r>
            <a:r>
              <a:rPr lang="uk-UA" sz="850" dirty="0" err="1" smtClean="0"/>
              <a:t>Арізони</a:t>
            </a:r>
            <a:r>
              <a:rPr lang="uk-UA" sz="850" dirty="0" smtClean="0"/>
              <a:t>. До речі, цей факт ніскільки не </a:t>
            </a:r>
            <a:r>
              <a:rPr lang="ru-RU" sz="850" dirty="0" smtClean="0"/>
              <a:t>противоречит результатам </a:t>
            </a:r>
            <a:r>
              <a:rPr lang="ru-RU" sz="850" dirty="0" err="1" smtClean="0"/>
              <a:t>інших</a:t>
            </a:r>
            <a:r>
              <a:rPr lang="ru-RU" sz="850" dirty="0" smtClean="0"/>
              <a:t> </a:t>
            </a:r>
            <a:r>
              <a:rPr lang="ru-RU" sz="850" dirty="0" err="1" smtClean="0"/>
              <a:t>досліджень</a:t>
            </a:r>
            <a:r>
              <a:rPr lang="ru-RU" sz="850" dirty="0" smtClean="0"/>
              <a:t>, в </a:t>
            </a:r>
            <a:r>
              <a:rPr lang="ru-RU" sz="850" dirty="0" err="1" smtClean="0"/>
              <a:t>ході</a:t>
            </a:r>
            <a:r>
              <a:rPr lang="ru-RU" sz="850" dirty="0" smtClean="0"/>
              <a:t> </a:t>
            </a:r>
            <a:r>
              <a:rPr lang="ru-RU" sz="850" dirty="0" err="1" smtClean="0"/>
              <a:t>яких</a:t>
            </a:r>
            <a:r>
              <a:rPr lang="ru-RU" sz="850" dirty="0" smtClean="0"/>
              <a:t> </a:t>
            </a:r>
            <a:r>
              <a:rPr lang="ru-RU" sz="850" dirty="0" err="1" smtClean="0"/>
              <a:t>виявилося</a:t>
            </a:r>
            <a:r>
              <a:rPr lang="ru-RU" sz="850" dirty="0" smtClean="0"/>
              <a:t>, </a:t>
            </a:r>
            <a:r>
              <a:rPr lang="ru-RU" sz="850" dirty="0" err="1" smtClean="0"/>
              <a:t>що</a:t>
            </a:r>
            <a:r>
              <a:rPr lang="ru-RU" sz="850" dirty="0" smtClean="0"/>
              <a:t> у людей </a:t>
            </a:r>
            <a:r>
              <a:rPr lang="ru-RU" sz="850" dirty="0" err="1" smtClean="0"/>
              <a:t>похилого</a:t>
            </a:r>
            <a:r>
              <a:rPr lang="ru-RU" sz="850" dirty="0" smtClean="0"/>
              <a:t> </a:t>
            </a:r>
            <a:r>
              <a:rPr lang="ru-RU" sz="850" dirty="0" err="1" smtClean="0"/>
              <a:t>віку</a:t>
            </a:r>
            <a:r>
              <a:rPr lang="ru-RU" sz="850" dirty="0" smtClean="0"/>
              <a:t> </a:t>
            </a:r>
            <a:r>
              <a:rPr lang="ru-RU" sz="850" dirty="0" err="1" smtClean="0"/>
              <a:t>пам'ять</a:t>
            </a:r>
            <a:r>
              <a:rPr lang="ru-RU" sz="850" dirty="0" smtClean="0"/>
              <a:t> </a:t>
            </a:r>
            <a:r>
              <a:rPr lang="ru-RU" sz="850" dirty="0" err="1" smtClean="0"/>
              <a:t>краще</a:t>
            </a:r>
            <a:r>
              <a:rPr lang="ru-RU" sz="850" dirty="0" smtClean="0"/>
              <a:t> </a:t>
            </a:r>
            <a:r>
              <a:rPr lang="ru-RU" sz="850" dirty="0" err="1" smtClean="0"/>
              <a:t>всього</a:t>
            </a:r>
            <a:r>
              <a:rPr lang="ru-RU" sz="850" dirty="0" smtClean="0"/>
              <a:t> </a:t>
            </a:r>
            <a:r>
              <a:rPr lang="ru-RU" sz="850" dirty="0" err="1" smtClean="0"/>
              <a:t>працює</a:t>
            </a:r>
            <a:r>
              <a:rPr lang="ru-RU" sz="850" dirty="0" smtClean="0"/>
              <a:t> </a:t>
            </a:r>
            <a:r>
              <a:rPr lang="ru-RU" sz="850" dirty="0" err="1" smtClean="0"/>
              <a:t>вранці</a:t>
            </a:r>
            <a:r>
              <a:rPr lang="ru-RU" sz="850" dirty="0" smtClean="0"/>
              <a:t>, а </a:t>
            </a:r>
            <a:r>
              <a:rPr lang="ru-RU" sz="850" dirty="0" err="1" smtClean="0"/>
              <a:t>ближче</a:t>
            </a:r>
            <a:r>
              <a:rPr lang="ru-RU" sz="850" dirty="0" smtClean="0"/>
              <a:t> до </a:t>
            </a:r>
            <a:r>
              <a:rPr lang="ru-RU" sz="850" dirty="0" err="1" smtClean="0"/>
              <a:t>вечора</a:t>
            </a:r>
            <a:r>
              <a:rPr lang="ru-RU" sz="850" dirty="0" smtClean="0"/>
              <a:t> </a:t>
            </a:r>
            <a:r>
              <a:rPr lang="ru-RU" sz="850" dirty="0" err="1" smtClean="0"/>
              <a:t>їм</a:t>
            </a:r>
            <a:r>
              <a:rPr lang="ru-RU" sz="850" dirty="0" smtClean="0"/>
              <a:t> </a:t>
            </a:r>
            <a:r>
              <a:rPr lang="ru-RU" sz="850" dirty="0" err="1" smtClean="0"/>
              <a:t>складніше</a:t>
            </a:r>
            <a:r>
              <a:rPr lang="ru-RU" sz="850" dirty="0" smtClean="0"/>
              <a:t> </a:t>
            </a:r>
            <a:r>
              <a:rPr lang="ru-RU" sz="850" dirty="0" err="1" smtClean="0"/>
              <a:t>впоратися</a:t>
            </a:r>
            <a:r>
              <a:rPr lang="ru-RU" sz="850" dirty="0" smtClean="0"/>
              <a:t> </a:t>
            </a:r>
            <a:r>
              <a:rPr lang="ru-RU" sz="850" dirty="0" err="1" smtClean="0"/>
              <a:t>із</a:t>
            </a:r>
            <a:r>
              <a:rPr lang="ru-RU" sz="850" dirty="0" smtClean="0"/>
              <a:t> </a:t>
            </a:r>
            <a:r>
              <a:rPr lang="ru-RU" sz="850" dirty="0" err="1" smtClean="0"/>
              <a:t>забудькуватістю</a:t>
            </a:r>
            <a:r>
              <a:rPr lang="ru-RU" sz="850" dirty="0" smtClean="0"/>
              <a:t>.</a:t>
            </a:r>
          </a:p>
          <a:p>
            <a:pPr algn="l" eaLnBrk="0" hangingPunct="0"/>
            <a:r>
              <a:rPr lang="uk-UA" sz="850" dirty="0" smtClean="0"/>
              <a:t>Геронтологи рекомендують літнім людям призначати важливі зустрічі на ранок і випивати чашку кави, яка здатна зберегти їх голову світлою і в другій половині дня. Але із-за високого вмісту кофеїну цими допінгами не можна зловживати гіпертонікам, </a:t>
            </a:r>
            <a:r>
              <a:rPr lang="ru-RU" sz="850" dirty="0" smtClean="0"/>
              <a:t>язвенникам </a:t>
            </a:r>
            <a:r>
              <a:rPr lang="ru-RU" sz="850" dirty="0" err="1" smtClean="0"/>
              <a:t>і</a:t>
            </a:r>
            <a:r>
              <a:rPr lang="ru-RU" sz="850" dirty="0" smtClean="0"/>
              <a:t> людям, </a:t>
            </a:r>
            <a:r>
              <a:rPr lang="ru-RU" sz="850" dirty="0" err="1" smtClean="0"/>
              <a:t>страждаючим</a:t>
            </a:r>
            <a:r>
              <a:rPr lang="ru-RU" sz="850" dirty="0" smtClean="0"/>
              <a:t> </a:t>
            </a:r>
            <a:r>
              <a:rPr lang="ru-RU" sz="850" dirty="0" err="1" smtClean="0"/>
              <a:t>деякими</a:t>
            </a:r>
            <a:r>
              <a:rPr lang="ru-RU" sz="850" dirty="0" smtClean="0"/>
              <a:t> </a:t>
            </a:r>
            <a:r>
              <a:rPr lang="ru-RU" sz="850" dirty="0" err="1" smtClean="0"/>
              <a:t>іншими</a:t>
            </a:r>
            <a:r>
              <a:rPr lang="ru-RU" sz="850" dirty="0" smtClean="0"/>
              <a:t> </a:t>
            </a:r>
            <a:r>
              <a:rPr lang="ru-RU" sz="850" dirty="0" err="1" smtClean="0"/>
              <a:t>хронічними</a:t>
            </a:r>
            <a:r>
              <a:rPr lang="ru-RU" sz="850" dirty="0" smtClean="0"/>
              <a:t> недугами</a:t>
            </a:r>
            <a:r>
              <a:rPr lang="ru-RU" sz="850" dirty="0" smtClean="0">
                <a:cs typeface="Times New Roman" pitchFamily="18" charset="0"/>
              </a:rPr>
              <a:t>.</a:t>
            </a:r>
            <a:endParaRPr lang="ru-RU" sz="850" dirty="0">
              <a:cs typeface="Times New Roman" pitchFamily="18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-4300538" y="2513013"/>
            <a:ext cx="21526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300" b="1">
                <a:latin typeface="Times New Roman" pitchFamily="18" charset="0"/>
                <a:cs typeface="Times New Roman" pitchFamily="18" charset="0"/>
              </a:rPr>
              <a:t>Истязание плоти и разума</a:t>
            </a:r>
          </a:p>
          <a:p>
            <a:pPr algn="l" eaLnBrk="0" hangingPunct="0"/>
            <a:endParaRPr lang="ru-RU"/>
          </a:p>
        </p:txBody>
      </p:sp>
      <p:sp>
        <p:nvSpPr>
          <p:cNvPr id="19467" name="AutoShape 11"/>
          <p:cNvSpPr>
            <a:spLocks noChangeAspect="1" noChangeArrowheads="1"/>
          </p:cNvSpPr>
          <p:nvPr/>
        </p:nvSpPr>
        <p:spPr bwMode="auto">
          <a:xfrm>
            <a:off x="-4300538" y="3078163"/>
            <a:ext cx="1905000" cy="12668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9470" name="Picture 14" descr="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8678" y="1328222"/>
            <a:ext cx="2227277" cy="1481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500430" y="14285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Цікаві факти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04652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5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5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0" y="714356"/>
            <a:ext cx="868186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indent="450850" algn="ctr">
              <a:defRPr/>
            </a:pPr>
            <a:r>
              <a:rPr lang="uk-UA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Захворювання, викликані </a:t>
            </a:r>
          </a:p>
          <a:p>
            <a:pPr indent="450850">
              <a:defRPr/>
            </a:pPr>
            <a:r>
              <a:rPr lang="uk-UA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дефіцитом та надлишком вітамінів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75" y="1928813"/>
            <a:ext cx="2997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Авітаміноз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38" y="3071813"/>
            <a:ext cx="3615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Гіповітаміноз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3" y="4143375"/>
            <a:ext cx="3953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Гіпервітаміноз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C3975-F339-40CB-B231-58EF0D7DBC9F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7" name="Рисунок 6" descr="717589999.gif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1763712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4178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6646"/>
            <a:ext cx="8229600" cy="922114"/>
          </a:xfrm>
        </p:spPr>
        <p:txBody>
          <a:bodyPr/>
          <a:lstStyle/>
          <a:p>
            <a:r>
              <a:rPr lang="uk-UA" sz="3200" b="1" dirty="0" smtClean="0"/>
              <a:t>Історія відкриття вітамінів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00562" y="1341438"/>
            <a:ext cx="4429156" cy="45259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200" dirty="0" smtClean="0"/>
              <a:t>У </a:t>
            </a:r>
            <a:r>
              <a:rPr lang="ru-RU" sz="1200" dirty="0" err="1" smtClean="0"/>
              <a:t>другій</a:t>
            </a:r>
            <a:r>
              <a:rPr lang="ru-RU" sz="1200" dirty="0" smtClean="0"/>
              <a:t> </a:t>
            </a:r>
            <a:r>
              <a:rPr lang="ru-RU" sz="1200" dirty="0" err="1" smtClean="0"/>
              <a:t>половині</a:t>
            </a:r>
            <a:r>
              <a:rPr lang="ru-RU" sz="1200" dirty="0" smtClean="0"/>
              <a:t> XIX </a:t>
            </a:r>
            <a:r>
              <a:rPr lang="ru-RU" sz="1200" dirty="0" err="1" smtClean="0"/>
              <a:t>століття</a:t>
            </a:r>
            <a:r>
              <a:rPr lang="ru-RU" sz="1200" dirty="0" smtClean="0"/>
              <a:t> </a:t>
            </a:r>
            <a:r>
              <a:rPr lang="ru-RU" sz="1200" dirty="0" err="1" smtClean="0"/>
              <a:t>вважалося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харчова</a:t>
            </a:r>
            <a:r>
              <a:rPr lang="ru-RU" sz="1200" dirty="0" smtClean="0"/>
              <a:t> </a:t>
            </a:r>
            <a:r>
              <a:rPr lang="ru-RU" sz="1200" dirty="0" err="1" smtClean="0"/>
              <a:t>цінність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продуктів</a:t>
            </a:r>
            <a:r>
              <a:rPr lang="ru-RU" sz="1200" dirty="0" smtClean="0"/>
              <a:t> </a:t>
            </a:r>
            <a:r>
              <a:rPr lang="ru-RU" sz="1200" dirty="0" err="1" smtClean="0"/>
              <a:t>визначається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вмістом</a:t>
            </a:r>
            <a:r>
              <a:rPr lang="ru-RU" sz="1200" dirty="0" smtClean="0"/>
              <a:t> в них </a:t>
            </a:r>
            <a:r>
              <a:rPr lang="ru-RU" sz="1200" dirty="0" err="1" smtClean="0"/>
              <a:t>білків</a:t>
            </a:r>
            <a:r>
              <a:rPr lang="ru-RU" sz="1200" dirty="0" smtClean="0"/>
              <a:t>, </a:t>
            </a:r>
            <a:r>
              <a:rPr lang="ru-RU" sz="1200" dirty="0" err="1" smtClean="0"/>
              <a:t>жирів</a:t>
            </a:r>
            <a:r>
              <a:rPr lang="ru-RU" sz="1200" dirty="0" smtClean="0"/>
              <a:t>, </a:t>
            </a:r>
            <a:r>
              <a:rPr lang="ru-RU" sz="1200" dirty="0" err="1" smtClean="0"/>
              <a:t>вуглеводів</a:t>
            </a:r>
            <a:r>
              <a:rPr lang="ru-RU" sz="1200" dirty="0" smtClean="0"/>
              <a:t>, </a:t>
            </a:r>
            <a:r>
              <a:rPr lang="ru-RU" sz="1200" dirty="0" err="1" smtClean="0"/>
              <a:t>мінеральних</a:t>
            </a:r>
            <a:r>
              <a:rPr lang="ru-RU" sz="1200" dirty="0" smtClean="0"/>
              <a:t> солей </a:t>
            </a:r>
            <a:r>
              <a:rPr lang="ru-RU" sz="1200" dirty="0" err="1" smtClean="0"/>
              <a:t>і</a:t>
            </a:r>
            <a:r>
              <a:rPr lang="ru-RU" sz="1200" dirty="0" smtClean="0"/>
              <a:t> води. </a:t>
            </a:r>
            <a:r>
              <a:rPr lang="ru-RU" sz="1200" dirty="0" err="1" smtClean="0"/>
              <a:t>Між</a:t>
            </a:r>
            <a:r>
              <a:rPr lang="ru-RU" sz="1200" dirty="0" smtClean="0"/>
              <a:t> </a:t>
            </a:r>
            <a:r>
              <a:rPr lang="ru-RU" sz="1200" dirty="0" err="1" smtClean="0"/>
              <a:t>тим</a:t>
            </a:r>
            <a:r>
              <a:rPr lang="ru-RU" sz="1200" dirty="0" smtClean="0"/>
              <a:t> за </a:t>
            </a:r>
            <a:r>
              <a:rPr lang="ru-RU" sz="1200" dirty="0" err="1" smtClean="0"/>
              <a:t>століття</a:t>
            </a:r>
            <a:r>
              <a:rPr lang="ru-RU" sz="1200" dirty="0" smtClean="0"/>
              <a:t> </a:t>
            </a:r>
            <a:r>
              <a:rPr lang="ru-RU" sz="1200" dirty="0" err="1" smtClean="0"/>
              <a:t>людство</a:t>
            </a:r>
            <a:r>
              <a:rPr lang="ru-RU" sz="1200" dirty="0" smtClean="0"/>
              <a:t> накопило </a:t>
            </a:r>
            <a:r>
              <a:rPr lang="ru-RU" sz="1200" dirty="0" err="1" smtClean="0"/>
              <a:t>чималий</a:t>
            </a:r>
            <a:r>
              <a:rPr lang="ru-RU" sz="1200" dirty="0" smtClean="0"/>
              <a:t> </a:t>
            </a:r>
            <a:r>
              <a:rPr lang="ru-RU" sz="1200" dirty="0" err="1" smtClean="0"/>
              <a:t>досвід</a:t>
            </a:r>
            <a:r>
              <a:rPr lang="ru-RU" sz="1200" dirty="0" smtClean="0"/>
              <a:t> </a:t>
            </a:r>
            <a:r>
              <a:rPr lang="ru-RU" sz="1200" dirty="0" err="1" smtClean="0"/>
              <a:t>тривалих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морських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подорожей</a:t>
            </a:r>
            <a:r>
              <a:rPr lang="ru-RU" sz="1200" dirty="0" smtClean="0"/>
              <a:t>, коли при </a:t>
            </a:r>
            <a:r>
              <a:rPr lang="ru-RU" sz="1200" dirty="0" err="1" smtClean="0"/>
              <a:t>достатніх</a:t>
            </a:r>
            <a:r>
              <a:rPr lang="ru-RU" sz="1200" dirty="0" smtClean="0"/>
              <a:t> запасах </a:t>
            </a:r>
            <a:r>
              <a:rPr lang="ru-RU" sz="1200" dirty="0" err="1" smtClean="0"/>
              <a:t>продовольства</a:t>
            </a:r>
            <a:r>
              <a:rPr lang="ru-RU" sz="1200" dirty="0" smtClean="0"/>
              <a:t> люди гинули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цинги. </a:t>
            </a:r>
            <a:r>
              <a:rPr lang="ru-RU" sz="1200" dirty="0" err="1" smtClean="0"/>
              <a:t>Чому</a:t>
            </a:r>
            <a:r>
              <a:rPr lang="ru-RU" sz="1200" dirty="0" smtClean="0"/>
              <a:t>?</a:t>
            </a:r>
          </a:p>
          <a:p>
            <a:pPr>
              <a:lnSpc>
                <a:spcPct val="80000"/>
              </a:lnSpc>
            </a:pPr>
            <a:endParaRPr lang="uk-UA" sz="1200" dirty="0" smtClean="0"/>
          </a:p>
          <a:p>
            <a:pPr>
              <a:lnSpc>
                <a:spcPct val="80000"/>
              </a:lnSpc>
              <a:buNone/>
            </a:pPr>
            <a:r>
              <a:rPr lang="uk-UA" sz="1200" dirty="0" smtClean="0"/>
              <a:t>На це питання не було відповіді до тих пір, поки в 1880 році російський вчений Микола Лунін, що вивчав роль мінеральних речовин в живленні, не відмітив, що миші, що поглинали штучну їжу</a:t>
            </a:r>
            <a:r>
              <a:rPr lang="ru-RU" sz="1200" dirty="0" smtClean="0"/>
              <a:t>, </a:t>
            </a:r>
            <a:r>
              <a:rPr lang="uk-UA" sz="1200" dirty="0" smtClean="0"/>
              <a:t>складену зі всіх відомих частин молока (казеїну, жиру, цукру і солей), чахнули і гинули. А мишки, що отримували натуральне молоко, були веселі і здорові. "З цього виходить, що в молоці... містяться ще інші речовини, незамінні для живлення", - зробив вивід учений.</a:t>
            </a:r>
            <a:endParaRPr lang="ru-RU" sz="1200" dirty="0" smtClean="0"/>
          </a:p>
          <a:p>
            <a:pPr>
              <a:lnSpc>
                <a:spcPct val="80000"/>
              </a:lnSpc>
            </a:pPr>
            <a:endParaRPr lang="uk-UA" sz="1200" dirty="0" smtClean="0"/>
          </a:p>
          <a:p>
            <a:pPr>
              <a:lnSpc>
                <a:spcPct val="80000"/>
              </a:lnSpc>
              <a:buNone/>
            </a:pPr>
            <a:r>
              <a:rPr lang="uk-UA" sz="1200" dirty="0" smtClean="0"/>
              <a:t>Ще через 16 років знайшли причину хвороби "бері-бері", поширеної серед жителів Японії і Індонезії, що харчувалися в основному очищеним рисом. Лікареві </a:t>
            </a:r>
            <a:r>
              <a:rPr lang="uk-UA" sz="1200" dirty="0" err="1" smtClean="0"/>
              <a:t>Ейкману</a:t>
            </a:r>
            <a:r>
              <a:rPr lang="uk-UA" sz="1200" dirty="0" smtClean="0"/>
              <a:t>, що працював в тюремному госпіталі на острові Ява</a:t>
            </a:r>
            <a:r>
              <a:rPr lang="ru-RU" sz="1200" dirty="0" smtClean="0"/>
              <a:t> </a:t>
            </a:r>
            <a:r>
              <a:rPr lang="ru-RU" sz="1200" dirty="0" err="1" smtClean="0"/>
              <a:t>допомогли</a:t>
            </a:r>
            <a:r>
              <a:rPr lang="ru-RU" sz="1200" dirty="0" smtClean="0"/>
              <a:t>... кури, </a:t>
            </a:r>
            <a:r>
              <a:rPr lang="ru-RU" sz="1200" dirty="0" err="1" smtClean="0"/>
              <a:t>що</a:t>
            </a:r>
            <a:r>
              <a:rPr lang="ru-RU" sz="1200" dirty="0" smtClean="0"/>
              <a:t> бродили по двору. </a:t>
            </a:r>
            <a:r>
              <a:rPr lang="ru-RU" sz="1200" dirty="0" err="1" smtClean="0"/>
              <a:t>Їх</a:t>
            </a:r>
            <a:r>
              <a:rPr lang="ru-RU" sz="1200" dirty="0" smtClean="0"/>
              <a:t> </a:t>
            </a:r>
            <a:r>
              <a:rPr lang="ru-RU" sz="1200" dirty="0" err="1" smtClean="0"/>
              <a:t>годували</a:t>
            </a:r>
            <a:r>
              <a:rPr lang="ru-RU" sz="1200" dirty="0" smtClean="0"/>
              <a:t> </a:t>
            </a:r>
            <a:r>
              <a:rPr lang="ru-RU" sz="1200" dirty="0" err="1" smtClean="0"/>
              <a:t>очищеним</a:t>
            </a:r>
            <a:r>
              <a:rPr lang="ru-RU" sz="1200" dirty="0" smtClean="0"/>
              <a:t> зерном,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птиці</a:t>
            </a:r>
            <a:r>
              <a:rPr lang="ru-RU" sz="1200" dirty="0" smtClean="0"/>
              <a:t> </a:t>
            </a:r>
            <a:r>
              <a:rPr lang="ru-RU" sz="1200" dirty="0" err="1" smtClean="0"/>
              <a:t>страждали</a:t>
            </a:r>
            <a:r>
              <a:rPr lang="ru-RU" sz="1200" dirty="0" smtClean="0"/>
              <a:t> на </a:t>
            </a:r>
            <a:r>
              <a:rPr lang="ru-RU" sz="1200" dirty="0" err="1" smtClean="0"/>
              <a:t>захворювання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нагадувало</a:t>
            </a:r>
            <a:r>
              <a:rPr lang="ru-RU" sz="1200" dirty="0" smtClean="0"/>
              <a:t> "</a:t>
            </a:r>
            <a:r>
              <a:rPr lang="ru-RU" sz="1200" dirty="0" err="1" smtClean="0"/>
              <a:t>бері-бері</a:t>
            </a:r>
            <a:r>
              <a:rPr lang="ru-RU" sz="1200" dirty="0" smtClean="0"/>
              <a:t>". </a:t>
            </a:r>
            <a:r>
              <a:rPr lang="ru-RU" sz="1200" dirty="0" err="1" smtClean="0"/>
              <a:t>Варто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було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відмітити</a:t>
            </a:r>
            <a:r>
              <a:rPr lang="ru-RU" sz="1200" dirty="0" smtClean="0"/>
              <a:t>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на рис </a:t>
            </a:r>
            <a:r>
              <a:rPr lang="ru-RU" sz="1200" dirty="0" err="1" smtClean="0"/>
              <a:t>неочищений</a:t>
            </a:r>
            <a:r>
              <a:rPr lang="ru-RU" sz="1200" dirty="0" smtClean="0"/>
              <a:t> - хвороба проходила</a:t>
            </a:r>
            <a:r>
              <a:rPr lang="uk-UA" sz="1200" dirty="0" smtClean="0"/>
              <a:t>.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Першим </a:t>
            </a:r>
            <a:r>
              <a:rPr lang="ru-RU" sz="1200" dirty="0" err="1" smtClean="0"/>
              <a:t>виділив</a:t>
            </a:r>
            <a:r>
              <a:rPr lang="ru-RU" sz="1200" dirty="0" smtClean="0"/>
              <a:t> </a:t>
            </a:r>
            <a:r>
              <a:rPr lang="ru-RU" sz="1200" dirty="0" err="1" smtClean="0"/>
              <a:t>вітамін</a:t>
            </a:r>
            <a:r>
              <a:rPr lang="ru-RU" sz="1200" dirty="0" smtClean="0"/>
              <a:t> в </a:t>
            </a:r>
            <a:r>
              <a:rPr lang="ru-RU" sz="1200" dirty="0" err="1" smtClean="0"/>
              <a:t>кристалічному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вигляді</a:t>
            </a:r>
            <a:r>
              <a:rPr lang="ru-RU" sz="1200" dirty="0" smtClean="0"/>
              <a:t> </a:t>
            </a:r>
            <a:r>
              <a:rPr lang="ru-RU" sz="1200" dirty="0" err="1" smtClean="0"/>
              <a:t>польський</a:t>
            </a:r>
            <a:r>
              <a:rPr lang="ru-RU" sz="1200" dirty="0" smtClean="0"/>
              <a:t> </a:t>
            </a:r>
            <a:r>
              <a:rPr lang="ru-RU" sz="1200" dirty="0" err="1" smtClean="0"/>
              <a:t>вчений</a:t>
            </a:r>
            <a:r>
              <a:rPr lang="ru-RU" sz="1200" dirty="0" smtClean="0"/>
              <a:t> Казимир </a:t>
            </a:r>
            <a:r>
              <a:rPr lang="ru-RU" sz="1200" dirty="0" err="1" smtClean="0"/>
              <a:t>Функ</a:t>
            </a:r>
            <a:r>
              <a:rPr lang="ru-RU" sz="1200" dirty="0" smtClean="0"/>
              <a:t> в 1911 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. </a:t>
            </a:r>
            <a:r>
              <a:rPr lang="ru-RU" sz="1200" dirty="0" err="1" smtClean="0"/>
              <a:t>Рік</a:t>
            </a:r>
            <a:r>
              <a:rPr lang="ru-RU" sz="1200" dirty="0" smtClean="0"/>
              <a:t> потому </a:t>
            </a:r>
            <a:r>
              <a:rPr lang="ru-RU" sz="1200" dirty="0" err="1" smtClean="0"/>
              <a:t>він</a:t>
            </a:r>
            <a:r>
              <a:rPr lang="ru-RU" sz="1200" dirty="0" smtClean="0"/>
              <a:t> же придумав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назву</a:t>
            </a:r>
            <a:r>
              <a:rPr lang="ru-RU" sz="1200" dirty="0" smtClean="0"/>
              <a:t> -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латинського</a:t>
            </a:r>
            <a:r>
              <a:rPr lang="ru-RU" sz="1200" dirty="0" smtClean="0"/>
              <a:t> "</a:t>
            </a:r>
            <a:r>
              <a:rPr lang="en-US" sz="1200" dirty="0" smtClean="0"/>
              <a:t>vita</a:t>
            </a:r>
            <a:r>
              <a:rPr lang="uk-UA" sz="1200" dirty="0" smtClean="0"/>
              <a:t>" - "життя".</a:t>
            </a:r>
          </a:p>
        </p:txBody>
      </p:sp>
      <p:pic>
        <p:nvPicPr>
          <p:cNvPr id="17413" name="Picture 5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480" y="1214422"/>
            <a:ext cx="1587500" cy="2479675"/>
          </a:xfrm>
          <a:noFill/>
          <a:ln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4282" y="4093785"/>
            <a:ext cx="4097313" cy="2764215"/>
          </a:xfrm>
          <a:prstGeom prst="cloudCallout">
            <a:avLst>
              <a:gd name="adj1" fmla="val -27176"/>
              <a:gd name="adj2" fmla="val -79918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uk-UA" sz="1400" b="1" dirty="0" smtClean="0"/>
              <a:t>ЧИ ЗНАЄТЕ ВИ?</a:t>
            </a:r>
          </a:p>
          <a:p>
            <a:r>
              <a:rPr lang="uk-UA" sz="1400" b="1" dirty="0" smtClean="0"/>
              <a:t>Відсутність якого-небудь з вітамінів в їжі веде до недостатньої освіти в організмі певних життєво важливих ферментів і, як наслідок, до специфічного порушення обміну речовин.</a:t>
            </a:r>
          </a:p>
        </p:txBody>
      </p:sp>
    </p:spTree>
    <p:extLst>
      <p:ext uri="{BB962C8B-B14F-4D97-AF65-F5344CB8AC3E}">
        <p14:creationId xmlns:p14="http://schemas.microsoft.com/office/powerpoint/2010/main" xmlns="" val="1141152530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Что тако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7962" y="294247"/>
            <a:ext cx="1909763" cy="21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28596" y="285728"/>
            <a:ext cx="619283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Вітаміни - низькомолекулярні органічні речовини, що потрапляють в організм з продуктами харчування. Вітаміни зазвичай входять до складу ферментів і впливають на </a:t>
            </a:r>
            <a:r>
              <a:rPr lang="uk-U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багаточисельні</a:t>
            </a:r>
            <a:r>
              <a:rPr lang="uk-U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змінні процеси: </a:t>
            </a:r>
          </a:p>
          <a:p>
            <a:endParaRPr lang="ru-RU" dirty="0"/>
          </a:p>
        </p:txBody>
      </p:sp>
      <p:pic>
        <p:nvPicPr>
          <p:cNvPr id="11284" name="Picture 20" descr="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1900271" cy="237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PH02754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5072074"/>
            <a:ext cx="1244600" cy="161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Овощ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363" y="1926415"/>
            <a:ext cx="1873250" cy="638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042988" y="2565400"/>
            <a:ext cx="7921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Потреба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вітамінах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залежить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стану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здоров'я,условий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характеру 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пори року,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вміст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їжі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компонентів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живлення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714480" y="3571876"/>
            <a:ext cx="64801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endParaRPr lang="ru-RU" sz="2000" b="1" i="1" dirty="0"/>
          </a:p>
          <a:p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Дефіцит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вітамінів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веде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появи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специфічних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порушень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обміну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характерними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клінічними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проявами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-гиповитаминозам</a:t>
            </a:r>
            <a:r>
              <a:rPr lang="uk-U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Надлишок 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витаминов-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гіпервітаміноз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зустрічається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набагато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рідше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 в основному для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вітаміну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А).</a:t>
            </a:r>
          </a:p>
          <a:p>
            <a:pPr algn="l"/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4" descr="Кив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1571612"/>
            <a:ext cx="945424" cy="70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Перец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1643050"/>
            <a:ext cx="906781" cy="70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3665806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  <p:bldP spid="11283" grpId="0"/>
      <p:bldP spid="112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034253303"/>
              </p:ext>
            </p:extLst>
          </p:nvPr>
        </p:nvGraphicFramePr>
        <p:xfrm>
          <a:off x="0" y="0"/>
          <a:ext cx="2411760" cy="22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5875" y="1412875"/>
            <a:ext cx="63373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Слово «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vita»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означає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життя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Вітаміни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–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це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речовини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необхідні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для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підтримки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життя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Вони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утворюються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рослинами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або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тваринами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повинні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надходити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в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організм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у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мікроскопічних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кількостях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для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продовження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життєвих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процесів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288" y="2828925"/>
            <a:ext cx="84978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Оскільки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вчені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коли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відкрили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вітаміни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не знали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їх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точну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хімічну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природу, вони не давали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їм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імена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а просто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називали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за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абеткою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А, В, C, D,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так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далі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395536" y="3933056"/>
          <a:ext cx="849694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3893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  <p:bldP spid="6" grpId="0"/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755650" y="333375"/>
            <a:ext cx="79200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i="1" dirty="0" err="1">
                <a:solidFill>
                  <a:schemeClr val="accent3"/>
                </a:solidFill>
              </a:rPr>
              <a:t>Продукти</a:t>
            </a:r>
            <a:r>
              <a:rPr lang="ru-RU" sz="3600" b="1" i="1" dirty="0">
                <a:solidFill>
                  <a:schemeClr val="accent3"/>
                </a:solidFill>
              </a:rPr>
              <a:t> </a:t>
            </a:r>
            <a:r>
              <a:rPr lang="ru-RU" sz="3600" b="1" i="1" dirty="0" err="1">
                <a:solidFill>
                  <a:schemeClr val="accent3"/>
                </a:solidFill>
              </a:rPr>
              <a:t>тваринного</a:t>
            </a:r>
            <a:r>
              <a:rPr lang="ru-RU" sz="3600" b="1" i="1" dirty="0">
                <a:solidFill>
                  <a:schemeClr val="accent3"/>
                </a:solidFill>
              </a:rPr>
              <a:t> </a:t>
            </a:r>
            <a:r>
              <a:rPr lang="ru-RU" sz="3600" b="1" i="1" dirty="0" err="1">
                <a:solidFill>
                  <a:schemeClr val="accent3"/>
                </a:solidFill>
              </a:rPr>
              <a:t>походження</a:t>
            </a:r>
            <a:endParaRPr lang="ru-RU" sz="3600" b="1" i="1" dirty="0">
              <a:solidFill>
                <a:schemeClr val="accent3"/>
              </a:solidFill>
            </a:endParaRPr>
          </a:p>
        </p:txBody>
      </p:sp>
      <p:pic>
        <p:nvPicPr>
          <p:cNvPr id="15370" name="Picture 12" descr="ТВОР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006" y="2742662"/>
            <a:ext cx="1589088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ра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27096">
            <a:off x="5396113" y="3425453"/>
            <a:ext cx="2513013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мяс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3611" y="1397053"/>
            <a:ext cx="2398713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7" descr="5636fa0efe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892" y="3232505"/>
            <a:ext cx="2628900" cy="165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2c887bd95f8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512" y="1125537"/>
            <a:ext cx="2124075" cy="169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рыба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908050"/>
            <a:ext cx="3214687" cy="152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50d0a761649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698" y="5084762"/>
            <a:ext cx="1800225" cy="163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яйцо разр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5513" y="5445125"/>
            <a:ext cx="1868487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молочк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43" y="3933030"/>
            <a:ext cx="1076325" cy="230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68013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a2f37f6a33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92375"/>
            <a:ext cx="24098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97E0-0AB3-4C26-9A34-17042802859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0"/>
          <a:ext cx="3203848" cy="27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31840" y="1700808"/>
            <a:ext cx="51155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Корисна</a:t>
            </a: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їжа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13" descr="молок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565400"/>
            <a:ext cx="17145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8f89723eb96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94175"/>
            <a:ext cx="25558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136e3fa14ea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9638" y="2420938"/>
            <a:ext cx="188436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6f023580af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92600"/>
            <a:ext cx="29860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00649f98588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19538"/>
            <a:ext cx="2879725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5cd9977538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21971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2c135862f99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76700"/>
            <a:ext cx="21336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85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468313" y="404813"/>
            <a:ext cx="7920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Продукти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рослинного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похождення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4342" name="Picture 10" descr="БАРБАР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15192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" descr="fd0db001ab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836613"/>
            <a:ext cx="18351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 descr="klubn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8844" y="4292600"/>
            <a:ext cx="18923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4" descr="lemon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965" y="1625865"/>
            <a:ext cx="22875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5" descr="f70723f905b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451" y="948419"/>
            <a:ext cx="19081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6" descr="f0395b2484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890" y="2599419"/>
            <a:ext cx="1743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2bc8c1a306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6238" y="2636838"/>
            <a:ext cx="241776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лук зел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1" y="3717032"/>
            <a:ext cx="19446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247739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1FC60-8999-47B2-B85C-1C23E95CC3B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61035" y="332656"/>
            <a:ext cx="60729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 зловживай!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12" descr="e2ba2f5082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56238"/>
            <a:ext cx="212407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карт ре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5627"/>
            <a:ext cx="22574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3b69aed757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26447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e5766de8f0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8462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754760606.gif"/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4914">
            <a:off x="3755575" y="4805394"/>
            <a:ext cx="29083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849551188.gif"/>
          <p:cNvPicPr>
            <a:picLocks noGrp="1" noChangeAspect="1"/>
          </p:cNvPicPr>
          <p:nvPr isPhoto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93912"/>
            <a:ext cx="21590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600479054.gif"/>
          <p:cNvPicPr>
            <a:picLocks noGrp="1" noChangeAspect="1"/>
          </p:cNvPicPr>
          <p:nvPr isPhoto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32480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07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02C6B-B610-4F62-AE1E-F3E41AE82AA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0"/>
          <a:ext cx="2843808" cy="27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87824" y="1628800"/>
            <a:ext cx="615617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Причини виникнення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дефіциту вітамінів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2852738"/>
            <a:ext cx="9144000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  <a:tabLst>
                <a:tab pos="571500" algn="l"/>
              </a:tabLst>
              <a:defRPr/>
            </a:pP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 вітамінів недостатньо в добовому раціоні (незбалансоване харчування).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tabLst>
                <a:tab pos="571500" algn="l"/>
              </a:tabLst>
              <a:defRPr/>
            </a:pP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Неправильна кулінарна обробка даної страви (втрачається вітамін А, В, С, Д).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tabLst>
                <a:tab pos="571500" algn="l"/>
              </a:tabLst>
              <a:defRPr/>
            </a:pP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Якщо людина відмовляється від їжі, або не може їсти.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tabLst>
                <a:tab pos="571500" algn="l"/>
              </a:tabLst>
              <a:defRPr/>
            </a:pP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Якщо їжа рослинна (нехватка вітаміну В</a:t>
            </a:r>
            <a:r>
              <a:rPr lang="uk-UA" sz="2000" b="1" i="1" baseline="-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tabLst>
                <a:tab pos="571500" algn="l"/>
              </a:tabLst>
              <a:defRPr/>
            </a:pP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Неправильно проведена хіміотерапія.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tabLst>
                <a:tab pos="571500" algn="l"/>
              </a:tabLst>
              <a:defRPr/>
            </a:pP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Захворювання шлунково-кишкового тракту.</a:t>
            </a:r>
          </a:p>
          <a:p>
            <a:pPr eaLnBrk="0" hangingPunct="0">
              <a:buFontTx/>
              <a:buChar char="•"/>
              <a:tabLst>
                <a:tab pos="571500" algn="l"/>
              </a:tabLst>
              <a:defRPr/>
            </a:pP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Одноманітне лікувальне харчування.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tabLst>
                <a:tab pos="571500" algn="l"/>
              </a:tabLst>
              <a:defRPr/>
            </a:pP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Порушення функцій печінки.</a:t>
            </a:r>
            <a:endParaRPr lang="uk-UA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 descr="480430838.gif"/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716338"/>
            <a:ext cx="25558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85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04664"/>
            <a:ext cx="623391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Наслідки дефіциту вітамінів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142875" y="2214563"/>
            <a:ext cx="438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uk-UA" sz="2400" b="1" i="1">
                <a:solidFill>
                  <a:schemeClr val="accent1"/>
                </a:solidFill>
                <a:cs typeface="Times New Roman" pitchFamily="18" charset="0"/>
              </a:rPr>
              <a:t>погіршення самопочуття</a:t>
            </a:r>
            <a:endParaRPr lang="uk-UA" sz="2400" b="1" i="1">
              <a:solidFill>
                <a:schemeClr val="accent1"/>
              </a:solidFill>
            </a:endParaRP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142875" y="2786063"/>
            <a:ext cx="7912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uk-UA" sz="2400" b="1" i="1" dirty="0">
                <a:solidFill>
                  <a:schemeClr val="accent1"/>
                </a:solidFill>
                <a:cs typeface="Times New Roman" pitchFamily="18" charset="0"/>
              </a:rPr>
              <a:t>пониження розумової і фізичної працездатності</a:t>
            </a:r>
            <a:endParaRPr lang="uk-UA" sz="2400" b="1" i="1" dirty="0">
              <a:solidFill>
                <a:schemeClr val="accent1"/>
              </a:solidFill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4357688"/>
            <a:ext cx="828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uk-UA" sz="2400" b="1" i="1" dirty="0">
                <a:solidFill>
                  <a:schemeClr val="accent1"/>
                </a:solidFill>
                <a:cs typeface="Times New Roman" pitchFamily="18" charset="0"/>
              </a:rPr>
              <a:t>порушення процесів виведення  </a:t>
            </a:r>
            <a:r>
              <a:rPr lang="uk-UA" sz="2400" b="1" i="1" dirty="0" err="1">
                <a:solidFill>
                  <a:schemeClr val="accent1"/>
                </a:solidFill>
                <a:cs typeface="Times New Roman" pitchFamily="18" charset="0"/>
              </a:rPr>
              <a:t>інорідних</a:t>
            </a:r>
            <a:r>
              <a:rPr lang="uk-UA" sz="2400" b="1" i="1" dirty="0">
                <a:solidFill>
                  <a:schemeClr val="accent1"/>
                </a:solidFill>
                <a:cs typeface="Times New Roman" pitchFamily="18" charset="0"/>
              </a:rPr>
              <a:t> речовин </a:t>
            </a:r>
          </a:p>
          <a:p>
            <a:r>
              <a:rPr lang="uk-UA" sz="2400" b="1" i="1" dirty="0">
                <a:solidFill>
                  <a:schemeClr val="accent1"/>
                </a:solidFill>
                <a:cs typeface="Times New Roman" pitchFamily="18" charset="0"/>
              </a:rPr>
              <a:t>в організмі</a:t>
            </a:r>
            <a:endParaRPr lang="uk-UA" sz="2400" b="1" i="1" dirty="0">
              <a:solidFill>
                <a:schemeClr val="accent1"/>
              </a:solidFill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15888" y="3486150"/>
            <a:ext cx="6904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uk-UA" sz="2400" b="1" i="1" dirty="0">
                <a:solidFill>
                  <a:schemeClr val="accent1"/>
                </a:solidFill>
                <a:cs typeface="Times New Roman" pitchFamily="18" charset="0"/>
              </a:rPr>
              <a:t>пониження опору  до інфекцій</a:t>
            </a:r>
            <a:endParaRPr lang="uk-UA" sz="2400" b="1" i="1" dirty="0">
              <a:solidFill>
                <a:schemeClr val="accent1"/>
              </a:solidFill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142875" y="5173663"/>
            <a:ext cx="6451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uk-UA" sz="2400" b="1" i="1" dirty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повільний темп фізичного і психічного</a:t>
            </a:r>
          </a:p>
          <a:p>
            <a:r>
              <a:rPr lang="uk-UA" sz="2400" b="1" i="1" dirty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 розвитку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EE3FB-7CAA-4173-84CE-B4A49AA7ED02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10" name="Picture 9" descr="caf8ca853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14922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971205517.gif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388" y="4748213"/>
            <a:ext cx="145732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604376272.gif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25538"/>
            <a:ext cx="23018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77571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5" grpId="0"/>
      <p:bldP spid="118786" grpId="0"/>
      <p:bldP spid="118787" grpId="0"/>
      <p:bldP spid="118788" grpId="0"/>
      <p:bldP spid="1187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-142900"/>
            <a:ext cx="828680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Роль </a:t>
            </a:r>
            <a:r>
              <a:rPr lang="ru-RU" sz="2800" b="1" spc="50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вітамінів</a:t>
            </a:r>
            <a:r>
              <a:rPr lang="ru-RU" sz="28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 в </a:t>
            </a:r>
            <a:r>
              <a:rPr lang="ru-RU" sz="2800" b="1" spc="50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житті</a:t>
            </a:r>
            <a:r>
              <a:rPr lang="ru-RU" sz="28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людини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4760929"/>
            <a:ext cx="8182004" cy="2097071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uk-UA" sz="1600" dirty="0" smtClean="0"/>
              <a:t>      Сучасна медицина вважає, що на </a:t>
            </a:r>
            <a:r>
              <a:rPr lang="uk-UA" sz="1600" u="sng" dirty="0" smtClean="0"/>
              <a:t>85% </a:t>
            </a:r>
            <a:r>
              <a:rPr lang="uk-UA" sz="1600" dirty="0" smtClean="0"/>
              <a:t>стан нашого здоров'я залежить від живлення. Але способи здобуття, обробки, зберігання і приготування їжі, що існують на сьогоднішній день, зводять нанівець її живильну і біологічну цінність. Мало того, що ця їжа не забезпечує всі зростаючі потреби людини у вітамінах, </a:t>
            </a:r>
            <a:r>
              <a:rPr lang="uk-UA" sz="1600" dirty="0" err="1" smtClean="0"/>
              <a:t>мікро-</a:t>
            </a:r>
            <a:r>
              <a:rPr lang="uk-UA" sz="1600" dirty="0" smtClean="0"/>
              <a:t> і </a:t>
            </a:r>
            <a:r>
              <a:rPr lang="uk-UA" sz="1600" dirty="0" err="1" smtClean="0"/>
              <a:t>макроелементах</a:t>
            </a:r>
            <a:r>
              <a:rPr lang="uk-UA" sz="1600" dirty="0" smtClean="0"/>
              <a:t>, амінокислотах і інших живильних речовинах, вона ще і сприяє їх посиленому виділенню, що наводить до подальшого погіршення стану здоров'я. </a:t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endParaRPr lang="uk-UA" sz="1600" dirty="0" smtClean="0"/>
          </a:p>
          <a:p>
            <a:pPr>
              <a:lnSpc>
                <a:spcPct val="80000"/>
              </a:lnSpc>
              <a:buNone/>
            </a:pPr>
            <a:endParaRPr lang="ru-RU" sz="2000" dirty="0"/>
          </a:p>
        </p:txBody>
      </p:sp>
      <p:pic>
        <p:nvPicPr>
          <p:cNvPr id="1026" name="Picture 2" descr="E:\Portfolio_Balashova_Yulia\metod_komplex\metod_materialy\9ac47f8d1ad13a2a8e0f121a26b18f72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078" y="1000107"/>
            <a:ext cx="4774186" cy="3739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12260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77</TotalTime>
  <Words>954</Words>
  <Application>Microsoft Office PowerPoint</Application>
  <PresentationFormat>Экран (4:3)</PresentationFormat>
  <Paragraphs>65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Вітаміни і їх роль в житті людей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Роль вітамінів в житті людини </vt:lpstr>
      <vt:lpstr> </vt:lpstr>
      <vt:lpstr>Слайд 11</vt:lpstr>
      <vt:lpstr>Історія відкриття вітамінів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svm</dc:creator>
  <cp:lastModifiedBy>Admin</cp:lastModifiedBy>
  <cp:revision>8</cp:revision>
  <dcterms:created xsi:type="dcterms:W3CDTF">2012-11-11T11:06:02Z</dcterms:created>
  <dcterms:modified xsi:type="dcterms:W3CDTF">2013-03-14T15:17:18Z</dcterms:modified>
</cp:coreProperties>
</file>